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4" r:id="rId2"/>
    <p:sldId id="257" r:id="rId3"/>
    <p:sldId id="258" r:id="rId4"/>
    <p:sldId id="263" r:id="rId5"/>
    <p:sldId id="260" r:id="rId6"/>
    <p:sldId id="264" r:id="rId7"/>
    <p:sldId id="266" r:id="rId8"/>
    <p:sldId id="269" r:id="rId9"/>
    <p:sldId id="270" r:id="rId10"/>
    <p:sldId id="271" r:id="rId11"/>
    <p:sldId id="267" r:id="rId12"/>
    <p:sldId id="272" r:id="rId13"/>
    <p:sldId id="273" r:id="rId14"/>
    <p:sldId id="283" r:id="rId15"/>
    <p:sldId id="277" r:id="rId16"/>
    <p:sldId id="278" r:id="rId17"/>
    <p:sldId id="279" r:id="rId18"/>
    <p:sldId id="280" r:id="rId19"/>
    <p:sldId id="281" r:id="rId20"/>
    <p:sldId id="261" r:id="rId21"/>
    <p:sldId id="265" r:id="rId22"/>
    <p:sldId id="285"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ushin Azi" initials="NA" lastIdx="1" clrIdx="0">
    <p:extLst>
      <p:ext uri="{19B8F6BF-5375-455C-9EA6-DF929625EA0E}">
        <p15:presenceInfo xmlns:p15="http://schemas.microsoft.com/office/powerpoint/2012/main" userId="9807b256f8e288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C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739" autoAdjust="0"/>
  </p:normalViewPr>
  <p:slideViewPr>
    <p:cSldViewPr snapToGrid="0">
      <p:cViewPr varScale="1">
        <p:scale>
          <a:sx n="86" d="100"/>
          <a:sy n="86" d="100"/>
        </p:scale>
        <p:origin x="562"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shin Azi" userId="9807b256f8e28858" providerId="LiveId" clId="{DA90E083-8481-4240-85A9-81FF78D908C8}"/>
    <pc:docChg chg="undo custSel delSld modSld sldOrd">
      <pc:chgData name="Naushin Azi" userId="9807b256f8e28858" providerId="LiveId" clId="{DA90E083-8481-4240-85A9-81FF78D908C8}" dt="2019-11-27T14:40:40.236" v="763" actId="20577"/>
      <pc:docMkLst>
        <pc:docMk/>
      </pc:docMkLst>
      <pc:sldChg chg="modSp">
        <pc:chgData name="Naushin Azi" userId="9807b256f8e28858" providerId="LiveId" clId="{DA90E083-8481-4240-85A9-81FF78D908C8}" dt="2019-11-27T14:28:19.176" v="435" actId="313"/>
        <pc:sldMkLst>
          <pc:docMk/>
          <pc:sldMk cId="2242540357" sldId="258"/>
        </pc:sldMkLst>
        <pc:graphicFrameChg chg="mod">
          <ac:chgData name="Naushin Azi" userId="9807b256f8e28858" providerId="LiveId" clId="{DA90E083-8481-4240-85A9-81FF78D908C8}" dt="2019-11-27T14:28:19.176" v="435" actId="313"/>
          <ac:graphicFrameMkLst>
            <pc:docMk/>
            <pc:sldMk cId="2242540357" sldId="258"/>
            <ac:graphicFrameMk id="5" creationId="{17A63639-ABC8-46B1-9776-21811D3B8967}"/>
          </ac:graphicFrameMkLst>
        </pc:graphicFrameChg>
      </pc:sldChg>
      <pc:sldChg chg="modSp modAnim">
        <pc:chgData name="Naushin Azi" userId="9807b256f8e28858" providerId="LiveId" clId="{DA90E083-8481-4240-85A9-81FF78D908C8}" dt="2019-11-27T14:29:18.878" v="436" actId="20577"/>
        <pc:sldMkLst>
          <pc:docMk/>
          <pc:sldMk cId="373812781" sldId="263"/>
        </pc:sldMkLst>
        <pc:graphicFrameChg chg="mod">
          <ac:chgData name="Naushin Azi" userId="9807b256f8e28858" providerId="LiveId" clId="{DA90E083-8481-4240-85A9-81FF78D908C8}" dt="2019-11-27T14:29:18.878" v="436" actId="20577"/>
          <ac:graphicFrameMkLst>
            <pc:docMk/>
            <pc:sldMk cId="373812781" sldId="263"/>
            <ac:graphicFrameMk id="5" creationId="{1033100F-83A5-4D9C-9FD7-21B3C83DB423}"/>
          </ac:graphicFrameMkLst>
        </pc:graphicFrameChg>
      </pc:sldChg>
      <pc:sldChg chg="ord">
        <pc:chgData name="Naushin Azi" userId="9807b256f8e28858" providerId="LiveId" clId="{DA90E083-8481-4240-85A9-81FF78D908C8}" dt="2019-11-04T08:47:03.139" v="288"/>
        <pc:sldMkLst>
          <pc:docMk/>
          <pc:sldMk cId="2710107103" sldId="267"/>
        </pc:sldMkLst>
      </pc:sldChg>
      <pc:sldChg chg="modSp">
        <pc:chgData name="Naushin Azi" userId="9807b256f8e28858" providerId="LiveId" clId="{DA90E083-8481-4240-85A9-81FF78D908C8}" dt="2019-11-27T14:35:13.055" v="550"/>
        <pc:sldMkLst>
          <pc:docMk/>
          <pc:sldMk cId="391250931" sldId="270"/>
        </pc:sldMkLst>
        <pc:graphicFrameChg chg="mod">
          <ac:chgData name="Naushin Azi" userId="9807b256f8e28858" providerId="LiveId" clId="{DA90E083-8481-4240-85A9-81FF78D908C8}" dt="2019-11-27T14:35:13.055" v="550"/>
          <ac:graphicFrameMkLst>
            <pc:docMk/>
            <pc:sldMk cId="391250931" sldId="270"/>
            <ac:graphicFrameMk id="5" creationId="{0CC6B4FC-B45D-4D56-98DB-817A57F1CCC5}"/>
          </ac:graphicFrameMkLst>
        </pc:graphicFrameChg>
      </pc:sldChg>
      <pc:sldChg chg="modSp modAnim">
        <pc:chgData name="Naushin Azi" userId="9807b256f8e28858" providerId="LiveId" clId="{DA90E083-8481-4240-85A9-81FF78D908C8}" dt="2019-11-27T14:36:39.968" v="712" actId="14100"/>
        <pc:sldMkLst>
          <pc:docMk/>
          <pc:sldMk cId="2746207116" sldId="271"/>
        </pc:sldMkLst>
        <pc:graphicFrameChg chg="mod">
          <ac:chgData name="Naushin Azi" userId="9807b256f8e28858" providerId="LiveId" clId="{DA90E083-8481-4240-85A9-81FF78D908C8}" dt="2019-11-27T14:36:39.968" v="712" actId="14100"/>
          <ac:graphicFrameMkLst>
            <pc:docMk/>
            <pc:sldMk cId="2746207116" sldId="271"/>
            <ac:graphicFrameMk id="5" creationId="{D2BE5C21-B5B5-4461-A3D1-42514060B595}"/>
          </ac:graphicFrameMkLst>
        </pc:graphicFrameChg>
      </pc:sldChg>
      <pc:sldChg chg="modSp">
        <pc:chgData name="Naushin Azi" userId="9807b256f8e28858" providerId="LiveId" clId="{DA90E083-8481-4240-85A9-81FF78D908C8}" dt="2019-11-27T14:37:31.303" v="717" actId="313"/>
        <pc:sldMkLst>
          <pc:docMk/>
          <pc:sldMk cId="4281967125" sldId="272"/>
        </pc:sldMkLst>
        <pc:graphicFrameChg chg="mod">
          <ac:chgData name="Naushin Azi" userId="9807b256f8e28858" providerId="LiveId" clId="{DA90E083-8481-4240-85A9-81FF78D908C8}" dt="2019-11-27T14:37:31.303" v="717" actId="313"/>
          <ac:graphicFrameMkLst>
            <pc:docMk/>
            <pc:sldMk cId="4281967125" sldId="272"/>
            <ac:graphicFrameMk id="20" creationId="{AD5B147E-FF16-47A8-AD13-D3DC975F4E8F}"/>
          </ac:graphicFrameMkLst>
        </pc:graphicFrameChg>
      </pc:sldChg>
      <pc:sldChg chg="modSp modAnim">
        <pc:chgData name="Naushin Azi" userId="9807b256f8e28858" providerId="LiveId" clId="{DA90E083-8481-4240-85A9-81FF78D908C8}" dt="2019-11-27T14:40:40.236" v="763" actId="20577"/>
        <pc:sldMkLst>
          <pc:docMk/>
          <pc:sldMk cId="1407695394" sldId="273"/>
        </pc:sldMkLst>
        <pc:graphicFrameChg chg="mod">
          <ac:chgData name="Naushin Azi" userId="9807b256f8e28858" providerId="LiveId" clId="{DA90E083-8481-4240-85A9-81FF78D908C8}" dt="2019-11-27T14:40:40.236" v="763" actId="20577"/>
          <ac:graphicFrameMkLst>
            <pc:docMk/>
            <pc:sldMk cId="1407695394" sldId="273"/>
            <ac:graphicFrameMk id="5" creationId="{6B878D6A-1404-4112-886A-7828BAE7D2C8}"/>
          </ac:graphicFrameMkLst>
        </pc:graphicFrameChg>
      </pc:sldChg>
      <pc:sldChg chg="del">
        <pc:chgData name="Naushin Azi" userId="9807b256f8e28858" providerId="LiveId" clId="{DA90E083-8481-4240-85A9-81FF78D908C8}" dt="2019-11-27T14:37:58.577" v="718" actId="2696"/>
        <pc:sldMkLst>
          <pc:docMk/>
          <pc:sldMk cId="1368633688" sldId="282"/>
        </pc:sldMkLst>
      </pc:sldChg>
      <pc:sldChg chg="addSp delSp modSp">
        <pc:chgData name="Naushin Azi" userId="9807b256f8e28858" providerId="LiveId" clId="{DA90E083-8481-4240-85A9-81FF78D908C8}" dt="2019-11-24T13:57:38.184" v="434" actId="14100"/>
        <pc:sldMkLst>
          <pc:docMk/>
          <pc:sldMk cId="4045321498" sldId="284"/>
        </pc:sldMkLst>
        <pc:spChg chg="add mod">
          <ac:chgData name="Naushin Azi" userId="9807b256f8e28858" providerId="LiveId" clId="{DA90E083-8481-4240-85A9-81FF78D908C8}" dt="2019-11-24T13:57:38.184" v="434" actId="14100"/>
          <ac:spMkLst>
            <pc:docMk/>
            <pc:sldMk cId="4045321498" sldId="284"/>
            <ac:spMk id="3" creationId="{22419135-68DC-4887-BB1B-354C4FD1BD4D}"/>
          </ac:spMkLst>
        </pc:spChg>
        <pc:spChg chg="del mod">
          <ac:chgData name="Naushin Azi" userId="9807b256f8e28858" providerId="LiveId" clId="{DA90E083-8481-4240-85A9-81FF78D908C8}" dt="2019-11-04T08:18:48.753" v="6" actId="478"/>
          <ac:spMkLst>
            <pc:docMk/>
            <pc:sldMk cId="4045321498" sldId="284"/>
            <ac:spMk id="8" creationId="{4A3233D3-76FC-4BBF-AEBF-A41E56102EEF}"/>
          </ac:spMkLst>
        </pc:spChg>
      </pc:sldChg>
      <pc:sldChg chg="modSp">
        <pc:chgData name="Naushin Azi" userId="9807b256f8e28858" providerId="LiveId" clId="{DA90E083-8481-4240-85A9-81FF78D908C8}" dt="2019-11-27T14:40:09.446" v="721" actId="207"/>
        <pc:sldMkLst>
          <pc:docMk/>
          <pc:sldMk cId="112060146" sldId="285"/>
        </pc:sldMkLst>
        <pc:spChg chg="mod">
          <ac:chgData name="Naushin Azi" userId="9807b256f8e28858" providerId="LiveId" clId="{DA90E083-8481-4240-85A9-81FF78D908C8}" dt="2019-11-27T14:40:09.446" v="721" actId="207"/>
          <ac:spMkLst>
            <pc:docMk/>
            <pc:sldMk cId="112060146" sldId="285"/>
            <ac:spMk id="3" creationId="{ACEBF9F3-A57F-45BA-9CBC-91304FA96AA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2D8A1-AE5F-4410-88A3-13907079F62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90C971E-FFFE-4C88-8515-6A34786309A8}">
      <dgm:prSet/>
      <dgm:spPr/>
      <dgm:t>
        <a:bodyPr/>
        <a:lstStyle/>
        <a:p>
          <a:r>
            <a:rPr lang="en-IN" dirty="0"/>
            <a:t>A consumer uses Web browser to connect to the home page of a merchant's Web site on the Internet. </a:t>
          </a:r>
          <a:endParaRPr lang="en-US" dirty="0"/>
        </a:p>
      </dgm:t>
    </dgm:pt>
    <dgm:pt modelId="{0F74AC27-B58A-4709-9561-91619C8D906B}" type="parTrans" cxnId="{863AE9ED-3BE4-4F34-BC8C-03881FB34658}">
      <dgm:prSet/>
      <dgm:spPr/>
      <dgm:t>
        <a:bodyPr/>
        <a:lstStyle/>
        <a:p>
          <a:endParaRPr lang="en-US"/>
        </a:p>
      </dgm:t>
    </dgm:pt>
    <dgm:pt modelId="{2BACD4F5-7FBE-401B-9995-30B5E5CCE41B}" type="sibTrans" cxnId="{863AE9ED-3BE4-4F34-BC8C-03881FB34658}">
      <dgm:prSet/>
      <dgm:spPr/>
      <dgm:t>
        <a:bodyPr/>
        <a:lstStyle/>
        <a:p>
          <a:endParaRPr lang="en-US"/>
        </a:p>
      </dgm:t>
    </dgm:pt>
    <dgm:pt modelId="{BFC63C2B-5976-4862-91E6-C55E575D2B8F}">
      <dgm:prSet/>
      <dgm:spPr/>
      <dgm:t>
        <a:bodyPr/>
        <a:lstStyle/>
        <a:p>
          <a:r>
            <a:rPr lang="en-IN" dirty="0"/>
            <a:t>The consumer browses the catalogue of products featured on the site and selects items to purchase. The selected items are placed in the electronic equivalent of a shopping cart. </a:t>
          </a:r>
          <a:endParaRPr lang="en-US" dirty="0"/>
        </a:p>
      </dgm:t>
    </dgm:pt>
    <dgm:pt modelId="{A1D1053C-3411-4825-B015-E97CADE914F3}" type="parTrans" cxnId="{777AF598-5747-4D4C-965E-AFB4BA3073C6}">
      <dgm:prSet/>
      <dgm:spPr/>
      <dgm:t>
        <a:bodyPr/>
        <a:lstStyle/>
        <a:p>
          <a:endParaRPr lang="en-US"/>
        </a:p>
      </dgm:t>
    </dgm:pt>
    <dgm:pt modelId="{5004E666-65C4-429C-8000-8A1D378D8DD7}" type="sibTrans" cxnId="{777AF598-5747-4D4C-965E-AFB4BA3073C6}">
      <dgm:prSet/>
      <dgm:spPr/>
      <dgm:t>
        <a:bodyPr/>
        <a:lstStyle/>
        <a:p>
          <a:endParaRPr lang="en-US"/>
        </a:p>
      </dgm:t>
    </dgm:pt>
    <dgm:pt modelId="{2CCC0977-3FD0-48DE-A61E-A09DA030526E}">
      <dgm:prSet/>
      <dgm:spPr/>
      <dgm:t>
        <a:bodyPr/>
        <a:lstStyle/>
        <a:p>
          <a:r>
            <a:rPr lang="en-IN" dirty="0"/>
            <a:t>When the consumer is ready to complete the purchase of selected items, they provides a bill-to and ship-to address for purchase and delivery.</a:t>
          </a:r>
          <a:endParaRPr lang="en-US" dirty="0"/>
        </a:p>
      </dgm:t>
    </dgm:pt>
    <dgm:pt modelId="{23E36409-EA94-47A1-8472-A1A3D00FE10D}" type="parTrans" cxnId="{F8DF363C-B0E6-4EA3-8CDE-0F094036ADD3}">
      <dgm:prSet/>
      <dgm:spPr/>
      <dgm:t>
        <a:bodyPr/>
        <a:lstStyle/>
        <a:p>
          <a:endParaRPr lang="en-US"/>
        </a:p>
      </dgm:t>
    </dgm:pt>
    <dgm:pt modelId="{1A9C9020-2924-4618-A49B-67ECDB12AE17}" type="sibTrans" cxnId="{F8DF363C-B0E6-4EA3-8CDE-0F094036ADD3}">
      <dgm:prSet/>
      <dgm:spPr/>
      <dgm:t>
        <a:bodyPr/>
        <a:lstStyle/>
        <a:p>
          <a:endParaRPr lang="en-US"/>
        </a:p>
      </dgm:t>
    </dgm:pt>
    <dgm:pt modelId="{7B354859-0F43-44BE-862A-E5E87D1A71CD}" type="pres">
      <dgm:prSet presAssocID="{7FE2D8A1-AE5F-4410-88A3-13907079F624}" presName="outerComposite" presStyleCnt="0">
        <dgm:presLayoutVars>
          <dgm:chMax val="5"/>
          <dgm:dir/>
          <dgm:resizeHandles val="exact"/>
        </dgm:presLayoutVars>
      </dgm:prSet>
      <dgm:spPr/>
    </dgm:pt>
    <dgm:pt modelId="{AE7DF7F2-1A1E-422D-A426-1531B38D4C06}" type="pres">
      <dgm:prSet presAssocID="{7FE2D8A1-AE5F-4410-88A3-13907079F624}" presName="dummyMaxCanvas" presStyleCnt="0">
        <dgm:presLayoutVars/>
      </dgm:prSet>
      <dgm:spPr/>
    </dgm:pt>
    <dgm:pt modelId="{FC72918A-9438-4B90-A4A3-AFAE9EC3A3E4}" type="pres">
      <dgm:prSet presAssocID="{7FE2D8A1-AE5F-4410-88A3-13907079F624}" presName="ThreeNodes_1" presStyleLbl="node1" presStyleIdx="0" presStyleCnt="3" custLinFactNeighborY="796">
        <dgm:presLayoutVars>
          <dgm:bulletEnabled val="1"/>
        </dgm:presLayoutVars>
      </dgm:prSet>
      <dgm:spPr/>
    </dgm:pt>
    <dgm:pt modelId="{DE5CFC50-348E-4A9B-A51D-DB71E62DFFD7}" type="pres">
      <dgm:prSet presAssocID="{7FE2D8A1-AE5F-4410-88A3-13907079F624}" presName="ThreeNodes_2" presStyleLbl="node1" presStyleIdx="1" presStyleCnt="3">
        <dgm:presLayoutVars>
          <dgm:bulletEnabled val="1"/>
        </dgm:presLayoutVars>
      </dgm:prSet>
      <dgm:spPr/>
    </dgm:pt>
    <dgm:pt modelId="{08271615-9C1A-4596-9CA2-2D504022E371}" type="pres">
      <dgm:prSet presAssocID="{7FE2D8A1-AE5F-4410-88A3-13907079F624}" presName="ThreeNodes_3" presStyleLbl="node1" presStyleIdx="2" presStyleCnt="3">
        <dgm:presLayoutVars>
          <dgm:bulletEnabled val="1"/>
        </dgm:presLayoutVars>
      </dgm:prSet>
      <dgm:spPr/>
    </dgm:pt>
    <dgm:pt modelId="{CC560E31-DF42-45CC-8465-455C25FD875B}" type="pres">
      <dgm:prSet presAssocID="{7FE2D8A1-AE5F-4410-88A3-13907079F624}" presName="ThreeConn_1-2" presStyleLbl="fgAccFollowNode1" presStyleIdx="0" presStyleCnt="2">
        <dgm:presLayoutVars>
          <dgm:bulletEnabled val="1"/>
        </dgm:presLayoutVars>
      </dgm:prSet>
      <dgm:spPr/>
    </dgm:pt>
    <dgm:pt modelId="{86720345-5279-4B69-85D1-C146214113C8}" type="pres">
      <dgm:prSet presAssocID="{7FE2D8A1-AE5F-4410-88A3-13907079F624}" presName="ThreeConn_2-3" presStyleLbl="fgAccFollowNode1" presStyleIdx="1" presStyleCnt="2">
        <dgm:presLayoutVars>
          <dgm:bulletEnabled val="1"/>
        </dgm:presLayoutVars>
      </dgm:prSet>
      <dgm:spPr/>
    </dgm:pt>
    <dgm:pt modelId="{7B5C2F3F-213D-4EA5-AB63-C1F317C3BD16}" type="pres">
      <dgm:prSet presAssocID="{7FE2D8A1-AE5F-4410-88A3-13907079F624}" presName="ThreeNodes_1_text" presStyleLbl="node1" presStyleIdx="2" presStyleCnt="3">
        <dgm:presLayoutVars>
          <dgm:bulletEnabled val="1"/>
        </dgm:presLayoutVars>
      </dgm:prSet>
      <dgm:spPr/>
    </dgm:pt>
    <dgm:pt modelId="{55AAD7D2-3F0E-45B3-B54E-5EB1A47EF16F}" type="pres">
      <dgm:prSet presAssocID="{7FE2D8A1-AE5F-4410-88A3-13907079F624}" presName="ThreeNodes_2_text" presStyleLbl="node1" presStyleIdx="2" presStyleCnt="3">
        <dgm:presLayoutVars>
          <dgm:bulletEnabled val="1"/>
        </dgm:presLayoutVars>
      </dgm:prSet>
      <dgm:spPr/>
    </dgm:pt>
    <dgm:pt modelId="{46D6E9EE-ED81-4EA2-9E82-07E8F20A9A18}" type="pres">
      <dgm:prSet presAssocID="{7FE2D8A1-AE5F-4410-88A3-13907079F624}" presName="ThreeNodes_3_text" presStyleLbl="node1" presStyleIdx="2" presStyleCnt="3">
        <dgm:presLayoutVars>
          <dgm:bulletEnabled val="1"/>
        </dgm:presLayoutVars>
      </dgm:prSet>
      <dgm:spPr/>
    </dgm:pt>
  </dgm:ptLst>
  <dgm:cxnLst>
    <dgm:cxn modelId="{F8DF363C-B0E6-4EA3-8CDE-0F094036ADD3}" srcId="{7FE2D8A1-AE5F-4410-88A3-13907079F624}" destId="{2CCC0977-3FD0-48DE-A61E-A09DA030526E}" srcOrd="2" destOrd="0" parTransId="{23E36409-EA94-47A1-8472-A1A3D00FE10D}" sibTransId="{1A9C9020-2924-4618-A49B-67ECDB12AE17}"/>
    <dgm:cxn modelId="{69FEBB69-B916-40EB-9D31-0C02450394B8}" type="presOf" srcId="{D90C971E-FFFE-4C88-8515-6A34786309A8}" destId="{FC72918A-9438-4B90-A4A3-AFAE9EC3A3E4}" srcOrd="0" destOrd="0" presId="urn:microsoft.com/office/officeart/2005/8/layout/vProcess5"/>
    <dgm:cxn modelId="{CAFA0370-8CF2-4C07-9679-F4E2121F61B2}" type="presOf" srcId="{D90C971E-FFFE-4C88-8515-6A34786309A8}" destId="{7B5C2F3F-213D-4EA5-AB63-C1F317C3BD16}" srcOrd="1" destOrd="0" presId="urn:microsoft.com/office/officeart/2005/8/layout/vProcess5"/>
    <dgm:cxn modelId="{777AF598-5747-4D4C-965E-AFB4BA3073C6}" srcId="{7FE2D8A1-AE5F-4410-88A3-13907079F624}" destId="{BFC63C2B-5976-4862-91E6-C55E575D2B8F}" srcOrd="1" destOrd="0" parTransId="{A1D1053C-3411-4825-B015-E97CADE914F3}" sibTransId="{5004E666-65C4-429C-8000-8A1D378D8DD7}"/>
    <dgm:cxn modelId="{C0620DB2-4F90-4D67-8878-472FAC6DD2EE}" type="presOf" srcId="{2CCC0977-3FD0-48DE-A61E-A09DA030526E}" destId="{08271615-9C1A-4596-9CA2-2D504022E371}" srcOrd="0" destOrd="0" presId="urn:microsoft.com/office/officeart/2005/8/layout/vProcess5"/>
    <dgm:cxn modelId="{DB2848C5-34D6-4C59-80F6-4D8E21A32465}" type="presOf" srcId="{7FE2D8A1-AE5F-4410-88A3-13907079F624}" destId="{7B354859-0F43-44BE-862A-E5E87D1A71CD}" srcOrd="0" destOrd="0" presId="urn:microsoft.com/office/officeart/2005/8/layout/vProcess5"/>
    <dgm:cxn modelId="{B5F00FC6-B014-4FED-90C2-8CDEB259905F}" type="presOf" srcId="{2CCC0977-3FD0-48DE-A61E-A09DA030526E}" destId="{46D6E9EE-ED81-4EA2-9E82-07E8F20A9A18}" srcOrd="1" destOrd="0" presId="urn:microsoft.com/office/officeart/2005/8/layout/vProcess5"/>
    <dgm:cxn modelId="{61BFF0E3-4A23-41D1-89D2-4A44B3765C4A}" type="presOf" srcId="{BFC63C2B-5976-4862-91E6-C55E575D2B8F}" destId="{DE5CFC50-348E-4A9B-A51D-DB71E62DFFD7}" srcOrd="0" destOrd="0" presId="urn:microsoft.com/office/officeart/2005/8/layout/vProcess5"/>
    <dgm:cxn modelId="{7FE435E8-CCBD-4E7E-95DD-0071DB0164D0}" type="presOf" srcId="{2BACD4F5-7FBE-401B-9995-30B5E5CCE41B}" destId="{CC560E31-DF42-45CC-8465-455C25FD875B}" srcOrd="0" destOrd="0" presId="urn:microsoft.com/office/officeart/2005/8/layout/vProcess5"/>
    <dgm:cxn modelId="{863AE9ED-3BE4-4F34-BC8C-03881FB34658}" srcId="{7FE2D8A1-AE5F-4410-88A3-13907079F624}" destId="{D90C971E-FFFE-4C88-8515-6A34786309A8}" srcOrd="0" destOrd="0" parTransId="{0F74AC27-B58A-4709-9561-91619C8D906B}" sibTransId="{2BACD4F5-7FBE-401B-9995-30B5E5CCE41B}"/>
    <dgm:cxn modelId="{FA7E9DF3-0C17-4B7E-8480-B6ED2111C7AC}" type="presOf" srcId="{BFC63C2B-5976-4862-91E6-C55E575D2B8F}" destId="{55AAD7D2-3F0E-45B3-B54E-5EB1A47EF16F}" srcOrd="1" destOrd="0" presId="urn:microsoft.com/office/officeart/2005/8/layout/vProcess5"/>
    <dgm:cxn modelId="{52748FF5-625F-4FDE-A66E-043087AEE49B}" type="presOf" srcId="{5004E666-65C4-429C-8000-8A1D378D8DD7}" destId="{86720345-5279-4B69-85D1-C146214113C8}" srcOrd="0" destOrd="0" presId="urn:microsoft.com/office/officeart/2005/8/layout/vProcess5"/>
    <dgm:cxn modelId="{83B98842-3339-4D82-B1C7-0EFA5FCF0474}" type="presParOf" srcId="{7B354859-0F43-44BE-862A-E5E87D1A71CD}" destId="{AE7DF7F2-1A1E-422D-A426-1531B38D4C06}" srcOrd="0" destOrd="0" presId="urn:microsoft.com/office/officeart/2005/8/layout/vProcess5"/>
    <dgm:cxn modelId="{6F7BE1A5-8D83-4295-B065-7EECA81CE4B8}" type="presParOf" srcId="{7B354859-0F43-44BE-862A-E5E87D1A71CD}" destId="{FC72918A-9438-4B90-A4A3-AFAE9EC3A3E4}" srcOrd="1" destOrd="0" presId="urn:microsoft.com/office/officeart/2005/8/layout/vProcess5"/>
    <dgm:cxn modelId="{51F8FD16-43E0-4525-983D-007EE28EEB02}" type="presParOf" srcId="{7B354859-0F43-44BE-862A-E5E87D1A71CD}" destId="{DE5CFC50-348E-4A9B-A51D-DB71E62DFFD7}" srcOrd="2" destOrd="0" presId="urn:microsoft.com/office/officeart/2005/8/layout/vProcess5"/>
    <dgm:cxn modelId="{27F38051-3206-4E0B-8667-E56A86B31326}" type="presParOf" srcId="{7B354859-0F43-44BE-862A-E5E87D1A71CD}" destId="{08271615-9C1A-4596-9CA2-2D504022E371}" srcOrd="3" destOrd="0" presId="urn:microsoft.com/office/officeart/2005/8/layout/vProcess5"/>
    <dgm:cxn modelId="{F5F5F211-1E62-47DB-8C60-B0B3C9D227E4}" type="presParOf" srcId="{7B354859-0F43-44BE-862A-E5E87D1A71CD}" destId="{CC560E31-DF42-45CC-8465-455C25FD875B}" srcOrd="4" destOrd="0" presId="urn:microsoft.com/office/officeart/2005/8/layout/vProcess5"/>
    <dgm:cxn modelId="{F4A97A9D-9A83-44E4-A7A1-8AEB93C89710}" type="presParOf" srcId="{7B354859-0F43-44BE-862A-E5E87D1A71CD}" destId="{86720345-5279-4B69-85D1-C146214113C8}" srcOrd="5" destOrd="0" presId="urn:microsoft.com/office/officeart/2005/8/layout/vProcess5"/>
    <dgm:cxn modelId="{618D5787-23DA-47E7-AA1D-8B2CEE245203}" type="presParOf" srcId="{7B354859-0F43-44BE-862A-E5E87D1A71CD}" destId="{7B5C2F3F-213D-4EA5-AB63-C1F317C3BD16}" srcOrd="6" destOrd="0" presId="urn:microsoft.com/office/officeart/2005/8/layout/vProcess5"/>
    <dgm:cxn modelId="{71FB22A8-64EE-4B34-9B77-2D1C08DD6CB6}" type="presParOf" srcId="{7B354859-0F43-44BE-862A-E5E87D1A71CD}" destId="{55AAD7D2-3F0E-45B3-B54E-5EB1A47EF16F}" srcOrd="7" destOrd="0" presId="urn:microsoft.com/office/officeart/2005/8/layout/vProcess5"/>
    <dgm:cxn modelId="{64F29C45-33C0-468A-91B8-8258F1E1C929}" type="presParOf" srcId="{7B354859-0F43-44BE-862A-E5E87D1A71CD}" destId="{46D6E9EE-ED81-4EA2-9E82-07E8F20A9A1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A49F8-80F2-4318-B540-D969702ABC1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6230941A-F246-47F4-ABB9-A7336025DE91}">
      <dgm:prSet/>
      <dgm:spPr/>
      <dgm:t>
        <a:bodyPr/>
        <a:lstStyle/>
        <a:p>
          <a:r>
            <a:rPr lang="en-IN" dirty="0"/>
            <a:t>When the merchants Web server receives this information, it computes the total cost of the order-- including tax, shipping, and handling charges--and then displays the total to the customer.</a:t>
          </a:r>
          <a:endParaRPr lang="en-US" dirty="0"/>
        </a:p>
      </dgm:t>
    </dgm:pt>
    <dgm:pt modelId="{A5B358C3-8C30-4030-97F1-46DB22DB7A99}" type="parTrans" cxnId="{B4E0C178-EB83-46E1-99ED-13231A9681D7}">
      <dgm:prSet/>
      <dgm:spPr/>
      <dgm:t>
        <a:bodyPr/>
        <a:lstStyle/>
        <a:p>
          <a:endParaRPr lang="en-US"/>
        </a:p>
      </dgm:t>
    </dgm:pt>
    <dgm:pt modelId="{B565832A-76C1-4670-ABA2-4534DACA0A8C}" type="sibTrans" cxnId="{B4E0C178-EB83-46E1-99ED-13231A9681D7}">
      <dgm:prSet/>
      <dgm:spPr/>
      <dgm:t>
        <a:bodyPr/>
        <a:lstStyle/>
        <a:p>
          <a:endParaRPr lang="en-US"/>
        </a:p>
      </dgm:t>
    </dgm:pt>
    <dgm:pt modelId="{6074BFAE-11A9-4435-807D-7A39969BEAAB}">
      <dgm:prSet/>
      <dgm:spPr/>
      <dgm:t>
        <a:bodyPr/>
        <a:lstStyle/>
        <a:p>
          <a:r>
            <a:rPr lang="en-IN" dirty="0"/>
            <a:t>The customer can now provide payment information, such as a credit card number, and then submit the order.</a:t>
          </a:r>
          <a:endParaRPr lang="en-US" dirty="0"/>
        </a:p>
      </dgm:t>
    </dgm:pt>
    <dgm:pt modelId="{6D99E06B-1D1A-4EED-9D1E-21D6FC78C9F4}" type="parTrans" cxnId="{A6EAF71D-7C57-4DE2-BAA8-B5189D9AA733}">
      <dgm:prSet/>
      <dgm:spPr/>
      <dgm:t>
        <a:bodyPr/>
        <a:lstStyle/>
        <a:p>
          <a:endParaRPr lang="en-US"/>
        </a:p>
      </dgm:t>
    </dgm:pt>
    <dgm:pt modelId="{A151B0AF-85D8-4471-B998-0AA53174CFE5}" type="sibTrans" cxnId="{A6EAF71D-7C57-4DE2-BAA8-B5189D9AA733}">
      <dgm:prSet/>
      <dgm:spPr/>
      <dgm:t>
        <a:bodyPr/>
        <a:lstStyle/>
        <a:p>
          <a:endParaRPr lang="en-US"/>
        </a:p>
      </dgm:t>
    </dgm:pt>
    <dgm:pt modelId="{26D85A55-A6D7-4779-A641-7749816AD210}" type="pres">
      <dgm:prSet presAssocID="{C60A49F8-80F2-4318-B540-D969702ABC15}" presName="Name0" presStyleCnt="0">
        <dgm:presLayoutVars>
          <dgm:dir/>
          <dgm:resizeHandles val="exact"/>
        </dgm:presLayoutVars>
      </dgm:prSet>
      <dgm:spPr/>
    </dgm:pt>
    <dgm:pt modelId="{D5473115-614D-4DA0-971D-FF016D29F820}" type="pres">
      <dgm:prSet presAssocID="{6230941A-F246-47F4-ABB9-A7336025DE91}" presName="node" presStyleLbl="node1" presStyleIdx="0" presStyleCnt="2" custScaleX="139992">
        <dgm:presLayoutVars>
          <dgm:bulletEnabled val="1"/>
        </dgm:presLayoutVars>
      </dgm:prSet>
      <dgm:spPr/>
    </dgm:pt>
    <dgm:pt modelId="{DBFD655C-2DB9-4705-9C00-EDF72E1EC902}" type="pres">
      <dgm:prSet presAssocID="{B565832A-76C1-4670-ABA2-4534DACA0A8C}" presName="sibTrans" presStyleLbl="sibTrans1D1" presStyleIdx="0" presStyleCnt="1"/>
      <dgm:spPr/>
    </dgm:pt>
    <dgm:pt modelId="{55A3BEDE-8E1C-4C11-BE60-8057C8A4C172}" type="pres">
      <dgm:prSet presAssocID="{B565832A-76C1-4670-ABA2-4534DACA0A8C}" presName="connectorText" presStyleLbl="sibTrans1D1" presStyleIdx="0" presStyleCnt="1"/>
      <dgm:spPr/>
    </dgm:pt>
    <dgm:pt modelId="{4A914FDD-2C27-44B6-A3A3-639A3A808BCD}" type="pres">
      <dgm:prSet presAssocID="{6074BFAE-11A9-4435-807D-7A39969BEAAB}" presName="node" presStyleLbl="node1" presStyleIdx="1" presStyleCnt="2" custScaleX="131905">
        <dgm:presLayoutVars>
          <dgm:bulletEnabled val="1"/>
        </dgm:presLayoutVars>
      </dgm:prSet>
      <dgm:spPr/>
    </dgm:pt>
  </dgm:ptLst>
  <dgm:cxnLst>
    <dgm:cxn modelId="{8EC3D70E-4ABE-46E5-AD8C-E8923238D819}" type="presOf" srcId="{C60A49F8-80F2-4318-B540-D969702ABC15}" destId="{26D85A55-A6D7-4779-A641-7749816AD210}" srcOrd="0" destOrd="0" presId="urn:microsoft.com/office/officeart/2016/7/layout/RepeatingBendingProcessNew"/>
    <dgm:cxn modelId="{4D4F4612-3AE9-47E2-BC31-79528E66E495}" type="presOf" srcId="{6230941A-F246-47F4-ABB9-A7336025DE91}" destId="{D5473115-614D-4DA0-971D-FF016D29F820}" srcOrd="0" destOrd="0" presId="urn:microsoft.com/office/officeart/2016/7/layout/RepeatingBendingProcessNew"/>
    <dgm:cxn modelId="{A6EAF71D-7C57-4DE2-BAA8-B5189D9AA733}" srcId="{C60A49F8-80F2-4318-B540-D969702ABC15}" destId="{6074BFAE-11A9-4435-807D-7A39969BEAAB}" srcOrd="1" destOrd="0" parTransId="{6D99E06B-1D1A-4EED-9D1E-21D6FC78C9F4}" sibTransId="{A151B0AF-85D8-4471-B998-0AA53174CFE5}"/>
    <dgm:cxn modelId="{CE226040-7EAD-4C40-A0E1-B6BFC5621927}" type="presOf" srcId="{6074BFAE-11A9-4435-807D-7A39969BEAAB}" destId="{4A914FDD-2C27-44B6-A3A3-639A3A808BCD}" srcOrd="0" destOrd="0" presId="urn:microsoft.com/office/officeart/2016/7/layout/RepeatingBendingProcessNew"/>
    <dgm:cxn modelId="{B4E0C178-EB83-46E1-99ED-13231A9681D7}" srcId="{C60A49F8-80F2-4318-B540-D969702ABC15}" destId="{6230941A-F246-47F4-ABB9-A7336025DE91}" srcOrd="0" destOrd="0" parTransId="{A5B358C3-8C30-4030-97F1-46DB22DB7A99}" sibTransId="{B565832A-76C1-4670-ABA2-4534DACA0A8C}"/>
    <dgm:cxn modelId="{1B7B96E2-0B16-48F2-81AC-BFF99CFAF3C7}" type="presOf" srcId="{B565832A-76C1-4670-ABA2-4534DACA0A8C}" destId="{DBFD655C-2DB9-4705-9C00-EDF72E1EC902}" srcOrd="0" destOrd="0" presId="urn:microsoft.com/office/officeart/2016/7/layout/RepeatingBendingProcessNew"/>
    <dgm:cxn modelId="{DE0ADFF3-BC28-47B3-AF30-FA0578916C6C}" type="presOf" srcId="{B565832A-76C1-4670-ABA2-4534DACA0A8C}" destId="{55A3BEDE-8E1C-4C11-BE60-8057C8A4C172}" srcOrd="1" destOrd="0" presId="urn:microsoft.com/office/officeart/2016/7/layout/RepeatingBendingProcessNew"/>
    <dgm:cxn modelId="{D1A3A089-144C-40DF-ACCC-C93E8BF34DAE}" type="presParOf" srcId="{26D85A55-A6D7-4779-A641-7749816AD210}" destId="{D5473115-614D-4DA0-971D-FF016D29F820}" srcOrd="0" destOrd="0" presId="urn:microsoft.com/office/officeart/2016/7/layout/RepeatingBendingProcessNew"/>
    <dgm:cxn modelId="{1ABDEF12-244D-40A9-899B-882BE2D9CD88}" type="presParOf" srcId="{26D85A55-A6D7-4779-A641-7749816AD210}" destId="{DBFD655C-2DB9-4705-9C00-EDF72E1EC902}" srcOrd="1" destOrd="0" presId="urn:microsoft.com/office/officeart/2016/7/layout/RepeatingBendingProcessNew"/>
    <dgm:cxn modelId="{4FAC3C8E-C2D6-4321-A1CE-BCA16553E64B}" type="presParOf" srcId="{DBFD655C-2DB9-4705-9C00-EDF72E1EC902}" destId="{55A3BEDE-8E1C-4C11-BE60-8057C8A4C172}" srcOrd="0" destOrd="0" presId="urn:microsoft.com/office/officeart/2016/7/layout/RepeatingBendingProcessNew"/>
    <dgm:cxn modelId="{AF9C0CC9-2ECE-4A5E-874A-29E4B72F4C14}" type="presParOf" srcId="{26D85A55-A6D7-4779-A641-7749816AD210}" destId="{4A914FDD-2C27-44B6-A3A3-639A3A808BCD}" srcOrd="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500C02-80AD-45BE-AA3F-D396746E2577}"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7BD0E9AA-2E44-4959-BD54-65373E39378B}">
      <dgm:prSet/>
      <dgm:spPr/>
      <dgm:t>
        <a:bodyPr/>
        <a:lstStyle/>
        <a:p>
          <a:pPr>
            <a:lnSpc>
              <a:spcPct val="100000"/>
            </a:lnSpc>
          </a:pPr>
          <a:r>
            <a:rPr lang="en-IN" dirty="0"/>
            <a:t>Administrators are the ones who add or administer the categories for the products,   and administers the Vendor.</a:t>
          </a:r>
          <a:endParaRPr lang="en-US" dirty="0"/>
        </a:p>
      </dgm:t>
    </dgm:pt>
    <dgm:pt modelId="{1A573EDB-7766-495C-9C66-2CD06BCE4127}" type="parTrans" cxnId="{13ABFC75-E1AF-4256-99BB-511C77691B26}">
      <dgm:prSet/>
      <dgm:spPr/>
      <dgm:t>
        <a:bodyPr/>
        <a:lstStyle/>
        <a:p>
          <a:endParaRPr lang="en-US"/>
        </a:p>
      </dgm:t>
    </dgm:pt>
    <dgm:pt modelId="{5EE7251D-7259-4397-A7F4-B34C59DF1CF3}" type="sibTrans" cxnId="{13ABFC75-E1AF-4256-99BB-511C77691B26}">
      <dgm:prSet/>
      <dgm:spPr/>
      <dgm:t>
        <a:bodyPr/>
        <a:lstStyle/>
        <a:p>
          <a:endParaRPr lang="en-US"/>
        </a:p>
      </dgm:t>
    </dgm:pt>
    <dgm:pt modelId="{7A5DD095-FD94-4797-9A35-0923F7C3B754}">
      <dgm:prSet/>
      <dgm:spPr/>
      <dgm:t>
        <a:bodyPr/>
        <a:lstStyle/>
        <a:p>
          <a:pPr>
            <a:lnSpc>
              <a:spcPct val="100000"/>
            </a:lnSpc>
          </a:pPr>
          <a:r>
            <a:rPr lang="en-IN" dirty="0"/>
            <a:t>Administrator can add product to database.</a:t>
          </a:r>
          <a:endParaRPr lang="en-US" dirty="0"/>
        </a:p>
      </dgm:t>
    </dgm:pt>
    <dgm:pt modelId="{26DC4286-16A9-493D-95BA-EE73111112B5}" type="parTrans" cxnId="{33A27FA2-D4D5-4920-A780-9FAB5D7EC76A}">
      <dgm:prSet/>
      <dgm:spPr/>
      <dgm:t>
        <a:bodyPr/>
        <a:lstStyle/>
        <a:p>
          <a:endParaRPr lang="en-US"/>
        </a:p>
      </dgm:t>
    </dgm:pt>
    <dgm:pt modelId="{E97D8AEA-C9CE-4E65-8E85-B27F4D2977C2}" type="sibTrans" cxnId="{33A27FA2-D4D5-4920-A780-9FAB5D7EC76A}">
      <dgm:prSet/>
      <dgm:spPr/>
      <dgm:t>
        <a:bodyPr/>
        <a:lstStyle/>
        <a:p>
          <a:endParaRPr lang="en-US"/>
        </a:p>
      </dgm:t>
    </dgm:pt>
    <dgm:pt modelId="{3B235747-F7D9-4437-8350-12C07BE45608}">
      <dgm:prSet/>
      <dgm:spPr/>
      <dgm:t>
        <a:bodyPr/>
        <a:lstStyle/>
        <a:p>
          <a:pPr>
            <a:lnSpc>
              <a:spcPct val="100000"/>
            </a:lnSpc>
          </a:pPr>
          <a:r>
            <a:rPr lang="en-IN" dirty="0"/>
            <a:t>Administrator can edit or delete the products from the database</a:t>
          </a:r>
          <a:endParaRPr lang="en-US" dirty="0"/>
        </a:p>
      </dgm:t>
    </dgm:pt>
    <dgm:pt modelId="{35B8C97E-963A-4024-8410-7D4FF5BCC769}" type="parTrans" cxnId="{D81A2FCB-6ABA-40E2-8C1A-A40F5F9D30A3}">
      <dgm:prSet/>
      <dgm:spPr/>
      <dgm:t>
        <a:bodyPr/>
        <a:lstStyle/>
        <a:p>
          <a:endParaRPr lang="en-US"/>
        </a:p>
      </dgm:t>
    </dgm:pt>
    <dgm:pt modelId="{6497FA4F-A116-4D8B-B4C0-04B893E023D4}" type="sibTrans" cxnId="{D81A2FCB-6ABA-40E2-8C1A-A40F5F9D30A3}">
      <dgm:prSet/>
      <dgm:spPr/>
      <dgm:t>
        <a:bodyPr/>
        <a:lstStyle/>
        <a:p>
          <a:endParaRPr lang="en-US"/>
        </a:p>
      </dgm:t>
    </dgm:pt>
    <dgm:pt modelId="{35278DB2-250F-44E8-BDCC-19E11927683A}" type="pres">
      <dgm:prSet presAssocID="{02500C02-80AD-45BE-AA3F-D396746E2577}" presName="Name0" presStyleCnt="0">
        <dgm:presLayoutVars>
          <dgm:dir/>
          <dgm:resizeHandles val="exact"/>
        </dgm:presLayoutVars>
      </dgm:prSet>
      <dgm:spPr/>
    </dgm:pt>
    <dgm:pt modelId="{F09C0125-D114-42F0-97B9-35FC7240A51F}" type="pres">
      <dgm:prSet presAssocID="{7BD0E9AA-2E44-4959-BD54-65373E39378B}" presName="node" presStyleLbl="node1" presStyleIdx="0" presStyleCnt="3">
        <dgm:presLayoutVars>
          <dgm:bulletEnabled val="1"/>
        </dgm:presLayoutVars>
      </dgm:prSet>
      <dgm:spPr/>
    </dgm:pt>
    <dgm:pt modelId="{F996D500-93FF-4D62-B5F6-7844B75B336B}" type="pres">
      <dgm:prSet presAssocID="{5EE7251D-7259-4397-A7F4-B34C59DF1CF3}" presName="sibTrans" presStyleLbl="sibTrans1D1" presStyleIdx="0" presStyleCnt="2"/>
      <dgm:spPr/>
    </dgm:pt>
    <dgm:pt modelId="{80CECEAC-290D-4157-B859-7875C4C53410}" type="pres">
      <dgm:prSet presAssocID="{5EE7251D-7259-4397-A7F4-B34C59DF1CF3}" presName="connectorText" presStyleLbl="sibTrans1D1" presStyleIdx="0" presStyleCnt="2"/>
      <dgm:spPr/>
    </dgm:pt>
    <dgm:pt modelId="{47FE4432-6E7D-4B47-891E-A3E411C9A877}" type="pres">
      <dgm:prSet presAssocID="{7A5DD095-FD94-4797-9A35-0923F7C3B754}" presName="node" presStyleLbl="node1" presStyleIdx="1" presStyleCnt="3">
        <dgm:presLayoutVars>
          <dgm:bulletEnabled val="1"/>
        </dgm:presLayoutVars>
      </dgm:prSet>
      <dgm:spPr/>
    </dgm:pt>
    <dgm:pt modelId="{D79C9DC4-5C6D-4C4D-8714-B59CD8F9949D}" type="pres">
      <dgm:prSet presAssocID="{E97D8AEA-C9CE-4E65-8E85-B27F4D2977C2}" presName="sibTrans" presStyleLbl="sibTrans1D1" presStyleIdx="1" presStyleCnt="2"/>
      <dgm:spPr/>
    </dgm:pt>
    <dgm:pt modelId="{8651BC45-1E3C-4C9B-868D-1E673A2327D5}" type="pres">
      <dgm:prSet presAssocID="{E97D8AEA-C9CE-4E65-8E85-B27F4D2977C2}" presName="connectorText" presStyleLbl="sibTrans1D1" presStyleIdx="1" presStyleCnt="2"/>
      <dgm:spPr/>
    </dgm:pt>
    <dgm:pt modelId="{5BD9B5B1-AA06-4246-BEA7-A8BB77AE5D05}" type="pres">
      <dgm:prSet presAssocID="{3B235747-F7D9-4437-8350-12C07BE45608}" presName="node" presStyleLbl="node1" presStyleIdx="2" presStyleCnt="3" custScaleX="83416" custScaleY="105601">
        <dgm:presLayoutVars>
          <dgm:bulletEnabled val="1"/>
        </dgm:presLayoutVars>
      </dgm:prSet>
      <dgm:spPr/>
    </dgm:pt>
  </dgm:ptLst>
  <dgm:cxnLst>
    <dgm:cxn modelId="{E9CA2C0F-9DDC-4AA4-83BB-07122CC148B7}" type="presOf" srcId="{5EE7251D-7259-4397-A7F4-B34C59DF1CF3}" destId="{F996D500-93FF-4D62-B5F6-7844B75B336B}" srcOrd="0" destOrd="0" presId="urn:microsoft.com/office/officeart/2016/7/layout/RepeatingBendingProcessNew"/>
    <dgm:cxn modelId="{06E29F2B-2290-4DE3-9631-F5B3EE03B4B5}" type="presOf" srcId="{3B235747-F7D9-4437-8350-12C07BE45608}" destId="{5BD9B5B1-AA06-4246-BEA7-A8BB77AE5D05}" srcOrd="0" destOrd="0" presId="urn:microsoft.com/office/officeart/2016/7/layout/RepeatingBendingProcessNew"/>
    <dgm:cxn modelId="{6F01D65B-20A4-4000-B811-3F47C1110D58}" type="presOf" srcId="{5EE7251D-7259-4397-A7F4-B34C59DF1CF3}" destId="{80CECEAC-290D-4157-B859-7875C4C53410}" srcOrd="1" destOrd="0" presId="urn:microsoft.com/office/officeart/2016/7/layout/RepeatingBendingProcessNew"/>
    <dgm:cxn modelId="{5493A243-A95B-46BB-9542-4357E82547B8}" type="presOf" srcId="{7A5DD095-FD94-4797-9A35-0923F7C3B754}" destId="{47FE4432-6E7D-4B47-891E-A3E411C9A877}" srcOrd="0" destOrd="0" presId="urn:microsoft.com/office/officeart/2016/7/layout/RepeatingBendingProcessNew"/>
    <dgm:cxn modelId="{13ABFC75-E1AF-4256-99BB-511C77691B26}" srcId="{02500C02-80AD-45BE-AA3F-D396746E2577}" destId="{7BD0E9AA-2E44-4959-BD54-65373E39378B}" srcOrd="0" destOrd="0" parTransId="{1A573EDB-7766-495C-9C66-2CD06BCE4127}" sibTransId="{5EE7251D-7259-4397-A7F4-B34C59DF1CF3}"/>
    <dgm:cxn modelId="{33A27FA2-D4D5-4920-A780-9FAB5D7EC76A}" srcId="{02500C02-80AD-45BE-AA3F-D396746E2577}" destId="{7A5DD095-FD94-4797-9A35-0923F7C3B754}" srcOrd="1" destOrd="0" parTransId="{26DC4286-16A9-493D-95BA-EE73111112B5}" sibTransId="{E97D8AEA-C9CE-4E65-8E85-B27F4D2977C2}"/>
    <dgm:cxn modelId="{D81A2FCB-6ABA-40E2-8C1A-A40F5F9D30A3}" srcId="{02500C02-80AD-45BE-AA3F-D396746E2577}" destId="{3B235747-F7D9-4437-8350-12C07BE45608}" srcOrd="2" destOrd="0" parTransId="{35B8C97E-963A-4024-8410-7D4FF5BCC769}" sibTransId="{6497FA4F-A116-4D8B-B4C0-04B893E023D4}"/>
    <dgm:cxn modelId="{4A83ADD2-A870-46B5-9B39-9829FF04DFAA}" type="presOf" srcId="{E97D8AEA-C9CE-4E65-8E85-B27F4D2977C2}" destId="{8651BC45-1E3C-4C9B-868D-1E673A2327D5}" srcOrd="1" destOrd="0" presId="urn:microsoft.com/office/officeart/2016/7/layout/RepeatingBendingProcessNew"/>
    <dgm:cxn modelId="{92FDC1EE-7E60-4943-9A64-1515CB98502E}" type="presOf" srcId="{7BD0E9AA-2E44-4959-BD54-65373E39378B}" destId="{F09C0125-D114-42F0-97B9-35FC7240A51F}" srcOrd="0" destOrd="0" presId="urn:microsoft.com/office/officeart/2016/7/layout/RepeatingBendingProcessNew"/>
    <dgm:cxn modelId="{53E9C4F2-F1BC-4909-9C2A-0C0E5C203992}" type="presOf" srcId="{E97D8AEA-C9CE-4E65-8E85-B27F4D2977C2}" destId="{D79C9DC4-5C6D-4C4D-8714-B59CD8F9949D}" srcOrd="0" destOrd="0" presId="urn:microsoft.com/office/officeart/2016/7/layout/RepeatingBendingProcessNew"/>
    <dgm:cxn modelId="{F3DE77F5-607B-4680-9588-A6643543B36F}" type="presOf" srcId="{02500C02-80AD-45BE-AA3F-D396746E2577}" destId="{35278DB2-250F-44E8-BDCC-19E11927683A}" srcOrd="0" destOrd="0" presId="urn:microsoft.com/office/officeart/2016/7/layout/RepeatingBendingProcessNew"/>
    <dgm:cxn modelId="{0AA94E77-EE84-471B-BC87-BF6B09D42240}" type="presParOf" srcId="{35278DB2-250F-44E8-BDCC-19E11927683A}" destId="{F09C0125-D114-42F0-97B9-35FC7240A51F}" srcOrd="0" destOrd="0" presId="urn:microsoft.com/office/officeart/2016/7/layout/RepeatingBendingProcessNew"/>
    <dgm:cxn modelId="{A17BEAC5-E440-4789-9683-72693303B70F}" type="presParOf" srcId="{35278DB2-250F-44E8-BDCC-19E11927683A}" destId="{F996D500-93FF-4D62-B5F6-7844B75B336B}" srcOrd="1" destOrd="0" presId="urn:microsoft.com/office/officeart/2016/7/layout/RepeatingBendingProcessNew"/>
    <dgm:cxn modelId="{762D0C77-4481-4CFD-A79B-5B73F9EDC20B}" type="presParOf" srcId="{F996D500-93FF-4D62-B5F6-7844B75B336B}" destId="{80CECEAC-290D-4157-B859-7875C4C53410}" srcOrd="0" destOrd="0" presId="urn:microsoft.com/office/officeart/2016/7/layout/RepeatingBendingProcessNew"/>
    <dgm:cxn modelId="{1ED07D78-E652-428E-8AC0-2A5BC7F17AC9}" type="presParOf" srcId="{35278DB2-250F-44E8-BDCC-19E11927683A}" destId="{47FE4432-6E7D-4B47-891E-A3E411C9A877}" srcOrd="2" destOrd="0" presId="urn:microsoft.com/office/officeart/2016/7/layout/RepeatingBendingProcessNew"/>
    <dgm:cxn modelId="{18BB838C-7641-45C1-BB09-AEF5BF0EEBBC}" type="presParOf" srcId="{35278DB2-250F-44E8-BDCC-19E11927683A}" destId="{D79C9DC4-5C6D-4C4D-8714-B59CD8F9949D}" srcOrd="3" destOrd="0" presId="urn:microsoft.com/office/officeart/2016/7/layout/RepeatingBendingProcessNew"/>
    <dgm:cxn modelId="{DEF354D2-0D75-4EDD-96BB-BE2714D89F42}" type="presParOf" srcId="{D79C9DC4-5C6D-4C4D-8714-B59CD8F9949D}" destId="{8651BC45-1E3C-4C9B-868D-1E673A2327D5}" srcOrd="0" destOrd="0" presId="urn:microsoft.com/office/officeart/2016/7/layout/RepeatingBendingProcessNew"/>
    <dgm:cxn modelId="{C4052820-A4FF-4303-9981-64BDE58EE844}" type="presParOf" srcId="{35278DB2-250F-44E8-BDCC-19E11927683A}" destId="{5BD9B5B1-AA06-4246-BEA7-A8BB77AE5D05}"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C9F0F2-ACC0-4D5A-8CB3-EC89DA0C9996}"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49358931-FBBA-48DA-8D69-7369D3922661}">
      <dgm:prSet/>
      <dgm:spPr/>
      <dgm:t>
        <a:bodyPr/>
        <a:lstStyle/>
        <a:p>
          <a:r>
            <a:rPr lang="en-IN" dirty="0"/>
            <a:t>The customers register with their details.</a:t>
          </a:r>
          <a:endParaRPr lang="en-US" dirty="0"/>
        </a:p>
      </dgm:t>
    </dgm:pt>
    <dgm:pt modelId="{EC171F3F-24CE-4467-8A6F-42ADC0B4305E}" type="parTrans" cxnId="{699F7579-F642-4615-9461-D4F202317B8B}">
      <dgm:prSet/>
      <dgm:spPr/>
      <dgm:t>
        <a:bodyPr/>
        <a:lstStyle/>
        <a:p>
          <a:endParaRPr lang="en-US"/>
        </a:p>
      </dgm:t>
    </dgm:pt>
    <dgm:pt modelId="{29FD1761-BE4D-48AA-8F5A-54CAF0D3108E}" type="sibTrans" cxnId="{699F7579-F642-4615-9461-D4F202317B8B}">
      <dgm:prSet/>
      <dgm:spPr/>
      <dgm:t>
        <a:bodyPr/>
        <a:lstStyle/>
        <a:p>
          <a:endParaRPr lang="en-US"/>
        </a:p>
      </dgm:t>
    </dgm:pt>
    <dgm:pt modelId="{74BD8395-60C8-4688-8029-BC2B4188869D}">
      <dgm:prSet/>
      <dgm:spPr/>
      <dgm:t>
        <a:bodyPr/>
        <a:lstStyle/>
        <a:p>
          <a:r>
            <a:rPr lang="en-IN" dirty="0"/>
            <a:t>Customers are provided with information on the products available by categories. </a:t>
          </a:r>
          <a:endParaRPr lang="en-US" dirty="0"/>
        </a:p>
      </dgm:t>
    </dgm:pt>
    <dgm:pt modelId="{841E3DC3-87FD-4BBA-BAB1-15F0153E542A}" type="parTrans" cxnId="{1426CBB0-1CD4-4C6E-987D-C52B8A8C32E4}">
      <dgm:prSet/>
      <dgm:spPr/>
      <dgm:t>
        <a:bodyPr/>
        <a:lstStyle/>
        <a:p>
          <a:endParaRPr lang="en-US"/>
        </a:p>
      </dgm:t>
    </dgm:pt>
    <dgm:pt modelId="{40A9F1AD-C977-47B8-97C3-1783F5872B7A}" type="sibTrans" cxnId="{1426CBB0-1CD4-4C6E-987D-C52B8A8C32E4}">
      <dgm:prSet/>
      <dgm:spPr/>
      <dgm:t>
        <a:bodyPr/>
        <a:lstStyle/>
        <a:p>
          <a:endParaRPr lang="en-US"/>
        </a:p>
      </dgm:t>
    </dgm:pt>
    <dgm:pt modelId="{CB24B9A5-9EAF-4A62-BEAE-6C9A27CF8EA3}">
      <dgm:prSet/>
      <dgm:spPr/>
      <dgm:t>
        <a:bodyPr/>
        <a:lstStyle/>
        <a:p>
          <a:r>
            <a:rPr lang="en-IN" dirty="0"/>
            <a:t>Using Shopping Cart, see the item selected appears in the shopping.</a:t>
          </a:r>
          <a:endParaRPr lang="en-US" dirty="0"/>
        </a:p>
      </dgm:t>
    </dgm:pt>
    <dgm:pt modelId="{20BB361A-7633-4898-9842-9EA80E49ECD0}" type="parTrans" cxnId="{FFCEB780-6BE9-43BB-87A3-3F1A7820F076}">
      <dgm:prSet/>
      <dgm:spPr/>
      <dgm:t>
        <a:bodyPr/>
        <a:lstStyle/>
        <a:p>
          <a:endParaRPr lang="en-US"/>
        </a:p>
      </dgm:t>
    </dgm:pt>
    <dgm:pt modelId="{8A5ACC11-F5BC-416C-8EAF-7DCF9A54A00E}" type="sibTrans" cxnId="{FFCEB780-6BE9-43BB-87A3-3F1A7820F076}">
      <dgm:prSet/>
      <dgm:spPr/>
      <dgm:t>
        <a:bodyPr/>
        <a:lstStyle/>
        <a:p>
          <a:endParaRPr lang="en-US"/>
        </a:p>
      </dgm:t>
    </dgm:pt>
    <dgm:pt modelId="{54DC7E89-6B5C-4A81-84B5-5271049A3082}" type="pres">
      <dgm:prSet presAssocID="{CCC9F0F2-ACC0-4D5A-8CB3-EC89DA0C9996}" presName="Name0" presStyleCnt="0">
        <dgm:presLayoutVars>
          <dgm:dir/>
          <dgm:resizeHandles val="exact"/>
        </dgm:presLayoutVars>
      </dgm:prSet>
      <dgm:spPr/>
    </dgm:pt>
    <dgm:pt modelId="{78B5CD7E-ADFC-41A7-881F-2EDC53DE7C6F}" type="pres">
      <dgm:prSet presAssocID="{49358931-FBBA-48DA-8D69-7369D3922661}" presName="node" presStyleLbl="node1" presStyleIdx="0" presStyleCnt="3">
        <dgm:presLayoutVars>
          <dgm:bulletEnabled val="1"/>
        </dgm:presLayoutVars>
      </dgm:prSet>
      <dgm:spPr/>
    </dgm:pt>
    <dgm:pt modelId="{9748C353-6532-4154-BD3C-90B79957C114}" type="pres">
      <dgm:prSet presAssocID="{29FD1761-BE4D-48AA-8F5A-54CAF0D3108E}" presName="sibTrans" presStyleLbl="sibTrans1D1" presStyleIdx="0" presStyleCnt="2"/>
      <dgm:spPr/>
    </dgm:pt>
    <dgm:pt modelId="{4F307E68-FAC7-4118-97ED-5BD82FDDC032}" type="pres">
      <dgm:prSet presAssocID="{29FD1761-BE4D-48AA-8F5A-54CAF0D3108E}" presName="connectorText" presStyleLbl="sibTrans1D1" presStyleIdx="0" presStyleCnt="2"/>
      <dgm:spPr/>
    </dgm:pt>
    <dgm:pt modelId="{7823FFA6-2247-4F23-A5F0-8154ED0FBE56}" type="pres">
      <dgm:prSet presAssocID="{74BD8395-60C8-4688-8029-BC2B4188869D}" presName="node" presStyleLbl="node1" presStyleIdx="1" presStyleCnt="3">
        <dgm:presLayoutVars>
          <dgm:bulletEnabled val="1"/>
        </dgm:presLayoutVars>
      </dgm:prSet>
      <dgm:spPr/>
    </dgm:pt>
    <dgm:pt modelId="{6B85C937-9E7E-4535-8DA0-6D1ABFEEE7AF}" type="pres">
      <dgm:prSet presAssocID="{40A9F1AD-C977-47B8-97C3-1783F5872B7A}" presName="sibTrans" presStyleLbl="sibTrans1D1" presStyleIdx="1" presStyleCnt="2"/>
      <dgm:spPr/>
    </dgm:pt>
    <dgm:pt modelId="{1985CCF7-AC9A-46F9-BBA7-DF562784221B}" type="pres">
      <dgm:prSet presAssocID="{40A9F1AD-C977-47B8-97C3-1783F5872B7A}" presName="connectorText" presStyleLbl="sibTrans1D1" presStyleIdx="1" presStyleCnt="2"/>
      <dgm:spPr/>
    </dgm:pt>
    <dgm:pt modelId="{0533EE0E-4DA3-42DD-B512-240ADD37C7EC}" type="pres">
      <dgm:prSet presAssocID="{CB24B9A5-9EAF-4A62-BEAE-6C9A27CF8EA3}" presName="node" presStyleLbl="node1" presStyleIdx="2" presStyleCnt="3" custScaleX="87184">
        <dgm:presLayoutVars>
          <dgm:bulletEnabled val="1"/>
        </dgm:presLayoutVars>
      </dgm:prSet>
      <dgm:spPr/>
    </dgm:pt>
  </dgm:ptLst>
  <dgm:cxnLst>
    <dgm:cxn modelId="{E5CAD702-89A7-4949-B278-7E430271F1C7}" type="presOf" srcId="{CB24B9A5-9EAF-4A62-BEAE-6C9A27CF8EA3}" destId="{0533EE0E-4DA3-42DD-B512-240ADD37C7EC}" srcOrd="0" destOrd="0" presId="urn:microsoft.com/office/officeart/2016/7/layout/RepeatingBendingProcessNew"/>
    <dgm:cxn modelId="{E7D5CD1A-88E1-4884-AC67-85C17DB74C47}" type="presOf" srcId="{74BD8395-60C8-4688-8029-BC2B4188869D}" destId="{7823FFA6-2247-4F23-A5F0-8154ED0FBE56}" srcOrd="0" destOrd="0" presId="urn:microsoft.com/office/officeart/2016/7/layout/RepeatingBendingProcessNew"/>
    <dgm:cxn modelId="{B5D6A31F-04DC-46D0-B8FD-DB853E314288}" type="presOf" srcId="{49358931-FBBA-48DA-8D69-7369D3922661}" destId="{78B5CD7E-ADFC-41A7-881F-2EDC53DE7C6F}" srcOrd="0" destOrd="0" presId="urn:microsoft.com/office/officeart/2016/7/layout/RepeatingBendingProcessNew"/>
    <dgm:cxn modelId="{5C94A22C-4A4B-4CDB-9CA8-CB1C0BF42D90}" type="presOf" srcId="{CCC9F0F2-ACC0-4D5A-8CB3-EC89DA0C9996}" destId="{54DC7E89-6B5C-4A81-84B5-5271049A3082}" srcOrd="0" destOrd="0" presId="urn:microsoft.com/office/officeart/2016/7/layout/RepeatingBendingProcessNew"/>
    <dgm:cxn modelId="{F336EB64-C519-4DDB-82E9-FD4373D29274}" type="presOf" srcId="{29FD1761-BE4D-48AA-8F5A-54CAF0D3108E}" destId="{4F307E68-FAC7-4118-97ED-5BD82FDDC032}" srcOrd="1" destOrd="0" presId="urn:microsoft.com/office/officeart/2016/7/layout/RepeatingBendingProcessNew"/>
    <dgm:cxn modelId="{699F7579-F642-4615-9461-D4F202317B8B}" srcId="{CCC9F0F2-ACC0-4D5A-8CB3-EC89DA0C9996}" destId="{49358931-FBBA-48DA-8D69-7369D3922661}" srcOrd="0" destOrd="0" parTransId="{EC171F3F-24CE-4467-8A6F-42ADC0B4305E}" sibTransId="{29FD1761-BE4D-48AA-8F5A-54CAF0D3108E}"/>
    <dgm:cxn modelId="{FFCEB780-6BE9-43BB-87A3-3F1A7820F076}" srcId="{CCC9F0F2-ACC0-4D5A-8CB3-EC89DA0C9996}" destId="{CB24B9A5-9EAF-4A62-BEAE-6C9A27CF8EA3}" srcOrd="2" destOrd="0" parTransId="{20BB361A-7633-4898-9842-9EA80E49ECD0}" sibTransId="{8A5ACC11-F5BC-416C-8EAF-7DCF9A54A00E}"/>
    <dgm:cxn modelId="{FB110C96-0EF6-4F0E-B97F-2BD39D86B419}" type="presOf" srcId="{29FD1761-BE4D-48AA-8F5A-54CAF0D3108E}" destId="{9748C353-6532-4154-BD3C-90B79957C114}" srcOrd="0" destOrd="0" presId="urn:microsoft.com/office/officeart/2016/7/layout/RepeatingBendingProcessNew"/>
    <dgm:cxn modelId="{0ECAAEA7-BF3C-40E7-A79E-F91C54CA78AC}" type="presOf" srcId="{40A9F1AD-C977-47B8-97C3-1783F5872B7A}" destId="{6B85C937-9E7E-4535-8DA0-6D1ABFEEE7AF}" srcOrd="0" destOrd="0" presId="urn:microsoft.com/office/officeart/2016/7/layout/RepeatingBendingProcessNew"/>
    <dgm:cxn modelId="{1426CBB0-1CD4-4C6E-987D-C52B8A8C32E4}" srcId="{CCC9F0F2-ACC0-4D5A-8CB3-EC89DA0C9996}" destId="{74BD8395-60C8-4688-8029-BC2B4188869D}" srcOrd="1" destOrd="0" parTransId="{841E3DC3-87FD-4BBA-BAB1-15F0153E542A}" sibTransId="{40A9F1AD-C977-47B8-97C3-1783F5872B7A}"/>
    <dgm:cxn modelId="{8553BFFB-AC83-4AD4-BFA4-34100B6FF71E}" type="presOf" srcId="{40A9F1AD-C977-47B8-97C3-1783F5872B7A}" destId="{1985CCF7-AC9A-46F9-BBA7-DF562784221B}" srcOrd="1" destOrd="0" presId="urn:microsoft.com/office/officeart/2016/7/layout/RepeatingBendingProcessNew"/>
    <dgm:cxn modelId="{81EAC0F6-8EBB-439B-BF2C-9535387122DE}" type="presParOf" srcId="{54DC7E89-6B5C-4A81-84B5-5271049A3082}" destId="{78B5CD7E-ADFC-41A7-881F-2EDC53DE7C6F}" srcOrd="0" destOrd="0" presId="urn:microsoft.com/office/officeart/2016/7/layout/RepeatingBendingProcessNew"/>
    <dgm:cxn modelId="{8F08A1BB-19BA-4C88-8854-2FCB281E7E52}" type="presParOf" srcId="{54DC7E89-6B5C-4A81-84B5-5271049A3082}" destId="{9748C353-6532-4154-BD3C-90B79957C114}" srcOrd="1" destOrd="0" presId="urn:microsoft.com/office/officeart/2016/7/layout/RepeatingBendingProcessNew"/>
    <dgm:cxn modelId="{4EB83C37-A920-4252-95BF-D0A548C83D6A}" type="presParOf" srcId="{9748C353-6532-4154-BD3C-90B79957C114}" destId="{4F307E68-FAC7-4118-97ED-5BD82FDDC032}" srcOrd="0" destOrd="0" presId="urn:microsoft.com/office/officeart/2016/7/layout/RepeatingBendingProcessNew"/>
    <dgm:cxn modelId="{EAB6E535-86D5-4E49-A313-F80098CDBEC8}" type="presParOf" srcId="{54DC7E89-6B5C-4A81-84B5-5271049A3082}" destId="{7823FFA6-2247-4F23-A5F0-8154ED0FBE56}" srcOrd="2" destOrd="0" presId="urn:microsoft.com/office/officeart/2016/7/layout/RepeatingBendingProcessNew"/>
    <dgm:cxn modelId="{FED9AD46-8F2E-44F9-8C88-4DCE6F04034F}" type="presParOf" srcId="{54DC7E89-6B5C-4A81-84B5-5271049A3082}" destId="{6B85C937-9E7E-4535-8DA0-6D1ABFEEE7AF}" srcOrd="3" destOrd="0" presId="urn:microsoft.com/office/officeart/2016/7/layout/RepeatingBendingProcessNew"/>
    <dgm:cxn modelId="{03204584-CAA3-48FC-873F-3AB318A9B6FF}" type="presParOf" srcId="{6B85C937-9E7E-4535-8DA0-6D1ABFEEE7AF}" destId="{1985CCF7-AC9A-46F9-BBA7-DF562784221B}" srcOrd="0" destOrd="0" presId="urn:microsoft.com/office/officeart/2016/7/layout/RepeatingBendingProcessNew"/>
    <dgm:cxn modelId="{FB210792-D7F3-4523-9090-BA72788B20BD}" type="presParOf" srcId="{54DC7E89-6B5C-4A81-84B5-5271049A3082}" destId="{0533EE0E-4DA3-42DD-B512-240ADD37C7EC}"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0109AE-6551-430C-AEFB-ADB849EF7C5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D713B3C-3FC5-4B09-8297-9720CD3CD073}">
      <dgm:prSet/>
      <dgm:spPr/>
      <dgm:t>
        <a:bodyPr/>
        <a:lstStyle/>
        <a:p>
          <a:r>
            <a:rPr lang="en-IN" dirty="0"/>
            <a:t>XAMPP Server</a:t>
          </a:r>
          <a:endParaRPr lang="en-US" dirty="0"/>
        </a:p>
      </dgm:t>
    </dgm:pt>
    <dgm:pt modelId="{0AE72FE8-D4AC-4712-9A45-DD21C7E1361A}" type="parTrans" cxnId="{33E3032F-942F-42C9-BB4A-A2C1730D5ABC}">
      <dgm:prSet/>
      <dgm:spPr/>
      <dgm:t>
        <a:bodyPr/>
        <a:lstStyle/>
        <a:p>
          <a:endParaRPr lang="en-US"/>
        </a:p>
      </dgm:t>
    </dgm:pt>
    <dgm:pt modelId="{9BFF3DCB-D056-4254-AA6E-F2223935F0D0}" type="sibTrans" cxnId="{33E3032F-942F-42C9-BB4A-A2C1730D5ABC}">
      <dgm:prSet/>
      <dgm:spPr/>
      <dgm:t>
        <a:bodyPr/>
        <a:lstStyle/>
        <a:p>
          <a:endParaRPr lang="en-US"/>
        </a:p>
      </dgm:t>
    </dgm:pt>
    <dgm:pt modelId="{7E774C87-875F-4C25-9123-438728DB955B}">
      <dgm:prSet/>
      <dgm:spPr/>
      <dgm:t>
        <a:bodyPr/>
        <a:lstStyle/>
        <a:p>
          <a:r>
            <a:rPr lang="en-IN" dirty="0"/>
            <a:t>CSS</a:t>
          </a:r>
          <a:endParaRPr lang="en-US" dirty="0"/>
        </a:p>
      </dgm:t>
    </dgm:pt>
    <dgm:pt modelId="{5D4B75C1-87C4-4C2C-BA04-644D63D1255D}" type="parTrans" cxnId="{A0312980-75E8-4F07-89C8-AF08E2028FA6}">
      <dgm:prSet/>
      <dgm:spPr/>
      <dgm:t>
        <a:bodyPr/>
        <a:lstStyle/>
        <a:p>
          <a:endParaRPr lang="en-US"/>
        </a:p>
      </dgm:t>
    </dgm:pt>
    <dgm:pt modelId="{A7C9CFD1-8DC1-4FD4-AC98-F0B75BC37435}" type="sibTrans" cxnId="{A0312980-75E8-4F07-89C8-AF08E2028FA6}">
      <dgm:prSet/>
      <dgm:spPr/>
      <dgm:t>
        <a:bodyPr/>
        <a:lstStyle/>
        <a:p>
          <a:endParaRPr lang="en-US"/>
        </a:p>
      </dgm:t>
    </dgm:pt>
    <dgm:pt modelId="{96697847-A42D-4536-9B58-FF6B7B0A883A}">
      <dgm:prSet/>
      <dgm:spPr/>
      <dgm:t>
        <a:bodyPr/>
        <a:lstStyle/>
        <a:p>
          <a:r>
            <a:rPr lang="en-IN" dirty="0"/>
            <a:t>PHP</a:t>
          </a:r>
          <a:endParaRPr lang="en-US" dirty="0"/>
        </a:p>
      </dgm:t>
    </dgm:pt>
    <dgm:pt modelId="{F783C502-6EC8-472C-87C1-0B5FF9D0A397}" type="parTrans" cxnId="{09F36BAA-1C6F-4003-BE26-807C94F0D787}">
      <dgm:prSet/>
      <dgm:spPr/>
      <dgm:t>
        <a:bodyPr/>
        <a:lstStyle/>
        <a:p>
          <a:endParaRPr lang="en-US"/>
        </a:p>
      </dgm:t>
    </dgm:pt>
    <dgm:pt modelId="{94582EC8-BDDA-4FD3-B8C6-3F385A26D505}" type="sibTrans" cxnId="{09F36BAA-1C6F-4003-BE26-807C94F0D787}">
      <dgm:prSet/>
      <dgm:spPr/>
      <dgm:t>
        <a:bodyPr/>
        <a:lstStyle/>
        <a:p>
          <a:endParaRPr lang="en-US"/>
        </a:p>
      </dgm:t>
    </dgm:pt>
    <dgm:pt modelId="{093AA217-832F-47EE-9261-6721B473A799}">
      <dgm:prSet/>
      <dgm:spPr/>
      <dgm:t>
        <a:bodyPr/>
        <a:lstStyle/>
        <a:p>
          <a:r>
            <a:rPr lang="en-US" dirty="0"/>
            <a:t>HTML</a:t>
          </a:r>
        </a:p>
      </dgm:t>
    </dgm:pt>
    <dgm:pt modelId="{D256AD99-13D1-495A-A519-15754AF2D0A9}" type="parTrans" cxnId="{9A134592-EF90-47DD-9B57-2A0BAC55B20A}">
      <dgm:prSet/>
      <dgm:spPr/>
      <dgm:t>
        <a:bodyPr/>
        <a:lstStyle/>
        <a:p>
          <a:endParaRPr lang="en-US"/>
        </a:p>
      </dgm:t>
    </dgm:pt>
    <dgm:pt modelId="{C5BE2D41-C1A4-42DB-89AF-1D22C2CD387C}" type="sibTrans" cxnId="{9A134592-EF90-47DD-9B57-2A0BAC55B20A}">
      <dgm:prSet/>
      <dgm:spPr/>
      <dgm:t>
        <a:bodyPr/>
        <a:lstStyle/>
        <a:p>
          <a:endParaRPr lang="en-US"/>
        </a:p>
      </dgm:t>
    </dgm:pt>
    <dgm:pt modelId="{7CD379C1-9A93-45BA-9463-08DC74BA573C}">
      <dgm:prSet/>
      <dgm:spPr/>
      <dgm:t>
        <a:bodyPr/>
        <a:lstStyle/>
        <a:p>
          <a:r>
            <a:rPr lang="en-IN"/>
            <a:t>Bootstrap</a:t>
          </a:r>
          <a:endParaRPr lang="en-US"/>
        </a:p>
      </dgm:t>
    </dgm:pt>
    <dgm:pt modelId="{31DF3979-8520-48D6-AE95-A6A8AA59CE1C}" type="parTrans" cxnId="{5D1E3039-F6E3-4EEF-B355-5A71A25B7471}">
      <dgm:prSet/>
      <dgm:spPr/>
      <dgm:t>
        <a:bodyPr/>
        <a:lstStyle/>
        <a:p>
          <a:endParaRPr lang="en-US"/>
        </a:p>
      </dgm:t>
    </dgm:pt>
    <dgm:pt modelId="{E8F53A62-8C39-46C5-BDA6-9A5A96988CFC}" type="sibTrans" cxnId="{5D1E3039-F6E3-4EEF-B355-5A71A25B7471}">
      <dgm:prSet/>
      <dgm:spPr/>
      <dgm:t>
        <a:bodyPr/>
        <a:lstStyle/>
        <a:p>
          <a:endParaRPr lang="en-US"/>
        </a:p>
      </dgm:t>
    </dgm:pt>
    <dgm:pt modelId="{8A4811B1-43D2-44E9-82D9-92BF5A31F387}">
      <dgm:prSet/>
      <dgm:spPr/>
      <dgm:t>
        <a:bodyPr/>
        <a:lstStyle/>
        <a:p>
          <a:r>
            <a:rPr lang="en-IN" dirty="0"/>
            <a:t>MySQL</a:t>
          </a:r>
          <a:endParaRPr lang="en-US" dirty="0"/>
        </a:p>
      </dgm:t>
    </dgm:pt>
    <dgm:pt modelId="{6784DC3F-50D3-4545-9B4F-57FA785166AD}" type="parTrans" cxnId="{F1997EAF-917F-49B4-B494-F839B08F5F69}">
      <dgm:prSet/>
      <dgm:spPr/>
      <dgm:t>
        <a:bodyPr/>
        <a:lstStyle/>
        <a:p>
          <a:endParaRPr lang="en-US"/>
        </a:p>
      </dgm:t>
    </dgm:pt>
    <dgm:pt modelId="{8CA7F8CC-EE49-4768-83BC-7BC080D145AE}" type="sibTrans" cxnId="{F1997EAF-917F-49B4-B494-F839B08F5F69}">
      <dgm:prSet/>
      <dgm:spPr/>
      <dgm:t>
        <a:bodyPr/>
        <a:lstStyle/>
        <a:p>
          <a:endParaRPr lang="en-US"/>
        </a:p>
      </dgm:t>
    </dgm:pt>
    <dgm:pt modelId="{691B0498-67C8-417A-BF44-E604465DFF54}">
      <dgm:prSet/>
      <dgm:spPr/>
      <dgm:t>
        <a:bodyPr/>
        <a:lstStyle/>
        <a:p>
          <a:r>
            <a:rPr lang="en-US" dirty="0"/>
            <a:t>Sublime Text Editor</a:t>
          </a:r>
        </a:p>
      </dgm:t>
    </dgm:pt>
    <dgm:pt modelId="{B7EBABCF-C14E-4BC8-B15D-90BE0A24D891}" type="parTrans" cxnId="{22FA1EBE-C67D-4631-8045-9DEA3868BA15}">
      <dgm:prSet/>
      <dgm:spPr/>
      <dgm:t>
        <a:bodyPr/>
        <a:lstStyle/>
        <a:p>
          <a:endParaRPr lang="en-IN"/>
        </a:p>
      </dgm:t>
    </dgm:pt>
    <dgm:pt modelId="{ED4AD28E-1DF0-453C-90EC-48E18A047CEB}" type="sibTrans" cxnId="{22FA1EBE-C67D-4631-8045-9DEA3868BA15}">
      <dgm:prSet/>
      <dgm:spPr/>
      <dgm:t>
        <a:bodyPr/>
        <a:lstStyle/>
        <a:p>
          <a:endParaRPr lang="en-IN"/>
        </a:p>
      </dgm:t>
    </dgm:pt>
    <dgm:pt modelId="{04975470-9643-45E2-85F5-C5C851F6D416}" type="pres">
      <dgm:prSet presAssocID="{860109AE-6551-430C-AEFB-ADB849EF7C52}" presName="vert0" presStyleCnt="0">
        <dgm:presLayoutVars>
          <dgm:dir/>
          <dgm:animOne val="branch"/>
          <dgm:animLvl val="lvl"/>
        </dgm:presLayoutVars>
      </dgm:prSet>
      <dgm:spPr/>
    </dgm:pt>
    <dgm:pt modelId="{C14C2782-99BD-4C77-BA4F-D1DDE87C62C1}" type="pres">
      <dgm:prSet presAssocID="{8D713B3C-3FC5-4B09-8297-9720CD3CD073}" presName="thickLine" presStyleLbl="alignNode1" presStyleIdx="0" presStyleCnt="7"/>
      <dgm:spPr/>
    </dgm:pt>
    <dgm:pt modelId="{60ACAC43-456F-40E8-98FD-EBC59BD7AC53}" type="pres">
      <dgm:prSet presAssocID="{8D713B3C-3FC5-4B09-8297-9720CD3CD073}" presName="horz1" presStyleCnt="0"/>
      <dgm:spPr/>
    </dgm:pt>
    <dgm:pt modelId="{EB78628D-74E5-47CE-B7F8-BF8E166D474F}" type="pres">
      <dgm:prSet presAssocID="{8D713B3C-3FC5-4B09-8297-9720CD3CD073}" presName="tx1" presStyleLbl="revTx" presStyleIdx="0" presStyleCnt="7"/>
      <dgm:spPr/>
    </dgm:pt>
    <dgm:pt modelId="{A96F60F8-8D20-4C72-96C7-85D1CEBE35BD}" type="pres">
      <dgm:prSet presAssocID="{8D713B3C-3FC5-4B09-8297-9720CD3CD073}" presName="vert1" presStyleCnt="0"/>
      <dgm:spPr/>
    </dgm:pt>
    <dgm:pt modelId="{7B0E0459-BFA7-4E73-A7D0-6450A62B787A}" type="pres">
      <dgm:prSet presAssocID="{7E774C87-875F-4C25-9123-438728DB955B}" presName="thickLine" presStyleLbl="alignNode1" presStyleIdx="1" presStyleCnt="7"/>
      <dgm:spPr/>
    </dgm:pt>
    <dgm:pt modelId="{8A9DA193-C451-48CC-BEFB-58205F2743E4}" type="pres">
      <dgm:prSet presAssocID="{7E774C87-875F-4C25-9123-438728DB955B}" presName="horz1" presStyleCnt="0"/>
      <dgm:spPr/>
    </dgm:pt>
    <dgm:pt modelId="{D463E16C-884C-413A-9A8D-ACEEC8980BB3}" type="pres">
      <dgm:prSet presAssocID="{7E774C87-875F-4C25-9123-438728DB955B}" presName="tx1" presStyleLbl="revTx" presStyleIdx="1" presStyleCnt="7"/>
      <dgm:spPr/>
    </dgm:pt>
    <dgm:pt modelId="{BA829A08-4718-4065-861B-AC3A5B99853A}" type="pres">
      <dgm:prSet presAssocID="{7E774C87-875F-4C25-9123-438728DB955B}" presName="vert1" presStyleCnt="0"/>
      <dgm:spPr/>
    </dgm:pt>
    <dgm:pt modelId="{FE2524B5-AE7F-4A61-AEB8-77EEFF8D399F}" type="pres">
      <dgm:prSet presAssocID="{96697847-A42D-4536-9B58-FF6B7B0A883A}" presName="thickLine" presStyleLbl="alignNode1" presStyleIdx="2" presStyleCnt="7"/>
      <dgm:spPr/>
    </dgm:pt>
    <dgm:pt modelId="{15C64FC1-CF73-4423-871B-F4D5A42F15B5}" type="pres">
      <dgm:prSet presAssocID="{96697847-A42D-4536-9B58-FF6B7B0A883A}" presName="horz1" presStyleCnt="0"/>
      <dgm:spPr/>
    </dgm:pt>
    <dgm:pt modelId="{E346388D-0999-46D9-93B7-9C1F909AC333}" type="pres">
      <dgm:prSet presAssocID="{96697847-A42D-4536-9B58-FF6B7B0A883A}" presName="tx1" presStyleLbl="revTx" presStyleIdx="2" presStyleCnt="7"/>
      <dgm:spPr/>
    </dgm:pt>
    <dgm:pt modelId="{50FC11C0-687A-4AD8-9BFD-D9222C50ABD6}" type="pres">
      <dgm:prSet presAssocID="{96697847-A42D-4536-9B58-FF6B7B0A883A}" presName="vert1" presStyleCnt="0"/>
      <dgm:spPr/>
    </dgm:pt>
    <dgm:pt modelId="{77F2D85E-1204-4AFD-B185-DBB3D8A118F0}" type="pres">
      <dgm:prSet presAssocID="{093AA217-832F-47EE-9261-6721B473A799}" presName="thickLine" presStyleLbl="alignNode1" presStyleIdx="3" presStyleCnt="7"/>
      <dgm:spPr/>
    </dgm:pt>
    <dgm:pt modelId="{3F93B5AE-C780-461E-8838-7DF6AA167BE6}" type="pres">
      <dgm:prSet presAssocID="{093AA217-832F-47EE-9261-6721B473A799}" presName="horz1" presStyleCnt="0"/>
      <dgm:spPr/>
    </dgm:pt>
    <dgm:pt modelId="{2AFB8071-0E7B-4C1C-B78B-06F597089E55}" type="pres">
      <dgm:prSet presAssocID="{093AA217-832F-47EE-9261-6721B473A799}" presName="tx1" presStyleLbl="revTx" presStyleIdx="3" presStyleCnt="7"/>
      <dgm:spPr/>
    </dgm:pt>
    <dgm:pt modelId="{7BB498A0-8CD8-42C2-9564-3704AA4D2D83}" type="pres">
      <dgm:prSet presAssocID="{093AA217-832F-47EE-9261-6721B473A799}" presName="vert1" presStyleCnt="0"/>
      <dgm:spPr/>
    </dgm:pt>
    <dgm:pt modelId="{E02289AB-99EA-462D-BABD-F8E8336D59A4}" type="pres">
      <dgm:prSet presAssocID="{7CD379C1-9A93-45BA-9463-08DC74BA573C}" presName="thickLine" presStyleLbl="alignNode1" presStyleIdx="4" presStyleCnt="7"/>
      <dgm:spPr/>
    </dgm:pt>
    <dgm:pt modelId="{1664B2D1-ED8D-4CE1-9D0C-8B07791C5543}" type="pres">
      <dgm:prSet presAssocID="{7CD379C1-9A93-45BA-9463-08DC74BA573C}" presName="horz1" presStyleCnt="0"/>
      <dgm:spPr/>
    </dgm:pt>
    <dgm:pt modelId="{35BF6243-E989-4C3F-80D1-1FB88DD0B275}" type="pres">
      <dgm:prSet presAssocID="{7CD379C1-9A93-45BA-9463-08DC74BA573C}" presName="tx1" presStyleLbl="revTx" presStyleIdx="4" presStyleCnt="7"/>
      <dgm:spPr/>
    </dgm:pt>
    <dgm:pt modelId="{B9EEC57B-1524-4657-A995-0245F962B11A}" type="pres">
      <dgm:prSet presAssocID="{7CD379C1-9A93-45BA-9463-08DC74BA573C}" presName="vert1" presStyleCnt="0"/>
      <dgm:spPr/>
    </dgm:pt>
    <dgm:pt modelId="{739076DE-74B2-4550-8667-9F4134AEEAFF}" type="pres">
      <dgm:prSet presAssocID="{8A4811B1-43D2-44E9-82D9-92BF5A31F387}" presName="thickLine" presStyleLbl="alignNode1" presStyleIdx="5" presStyleCnt="7"/>
      <dgm:spPr/>
    </dgm:pt>
    <dgm:pt modelId="{E804EEB7-6339-454D-ABDE-D464333A4368}" type="pres">
      <dgm:prSet presAssocID="{8A4811B1-43D2-44E9-82D9-92BF5A31F387}" presName="horz1" presStyleCnt="0"/>
      <dgm:spPr/>
    </dgm:pt>
    <dgm:pt modelId="{FB9DB61F-96D9-4990-B895-AECDB968D83C}" type="pres">
      <dgm:prSet presAssocID="{8A4811B1-43D2-44E9-82D9-92BF5A31F387}" presName="tx1" presStyleLbl="revTx" presStyleIdx="5" presStyleCnt="7"/>
      <dgm:spPr/>
    </dgm:pt>
    <dgm:pt modelId="{571CF98B-6C63-4F5F-BC56-1C50721D5752}" type="pres">
      <dgm:prSet presAssocID="{8A4811B1-43D2-44E9-82D9-92BF5A31F387}" presName="vert1" presStyleCnt="0"/>
      <dgm:spPr/>
    </dgm:pt>
    <dgm:pt modelId="{D48912F5-E48A-4CA5-AE7D-7413D5F795E5}" type="pres">
      <dgm:prSet presAssocID="{691B0498-67C8-417A-BF44-E604465DFF54}" presName="thickLine" presStyleLbl="alignNode1" presStyleIdx="6" presStyleCnt="7"/>
      <dgm:spPr/>
    </dgm:pt>
    <dgm:pt modelId="{394719DD-C10E-4DD4-A881-40F6D742A555}" type="pres">
      <dgm:prSet presAssocID="{691B0498-67C8-417A-BF44-E604465DFF54}" presName="horz1" presStyleCnt="0"/>
      <dgm:spPr/>
    </dgm:pt>
    <dgm:pt modelId="{030149A6-A1AB-48F1-8A6F-9CE9F05BA03A}" type="pres">
      <dgm:prSet presAssocID="{691B0498-67C8-417A-BF44-E604465DFF54}" presName="tx1" presStyleLbl="revTx" presStyleIdx="6" presStyleCnt="7"/>
      <dgm:spPr/>
    </dgm:pt>
    <dgm:pt modelId="{7F0A2B55-0397-4036-9462-EDE65B919CD4}" type="pres">
      <dgm:prSet presAssocID="{691B0498-67C8-417A-BF44-E604465DFF54}" presName="vert1" presStyleCnt="0"/>
      <dgm:spPr/>
    </dgm:pt>
  </dgm:ptLst>
  <dgm:cxnLst>
    <dgm:cxn modelId="{7C831B22-4313-41E9-AF32-6240CF8AD68E}" type="presOf" srcId="{691B0498-67C8-417A-BF44-E604465DFF54}" destId="{030149A6-A1AB-48F1-8A6F-9CE9F05BA03A}" srcOrd="0" destOrd="0" presId="urn:microsoft.com/office/officeart/2008/layout/LinedList"/>
    <dgm:cxn modelId="{8A7BF528-31D0-4893-862B-267EFA3EB0DF}" type="presOf" srcId="{7CD379C1-9A93-45BA-9463-08DC74BA573C}" destId="{35BF6243-E989-4C3F-80D1-1FB88DD0B275}" srcOrd="0" destOrd="0" presId="urn:microsoft.com/office/officeart/2008/layout/LinedList"/>
    <dgm:cxn modelId="{33E3032F-942F-42C9-BB4A-A2C1730D5ABC}" srcId="{860109AE-6551-430C-AEFB-ADB849EF7C52}" destId="{8D713B3C-3FC5-4B09-8297-9720CD3CD073}" srcOrd="0" destOrd="0" parTransId="{0AE72FE8-D4AC-4712-9A45-DD21C7E1361A}" sibTransId="{9BFF3DCB-D056-4254-AA6E-F2223935F0D0}"/>
    <dgm:cxn modelId="{334CB734-DD0D-4CB9-938F-EE505ECD7972}" type="presOf" srcId="{7E774C87-875F-4C25-9123-438728DB955B}" destId="{D463E16C-884C-413A-9A8D-ACEEC8980BB3}" srcOrd="0" destOrd="0" presId="urn:microsoft.com/office/officeart/2008/layout/LinedList"/>
    <dgm:cxn modelId="{5D1E3039-F6E3-4EEF-B355-5A71A25B7471}" srcId="{860109AE-6551-430C-AEFB-ADB849EF7C52}" destId="{7CD379C1-9A93-45BA-9463-08DC74BA573C}" srcOrd="4" destOrd="0" parTransId="{31DF3979-8520-48D6-AE95-A6A8AA59CE1C}" sibTransId="{E8F53A62-8C39-46C5-BDA6-9A5A96988CFC}"/>
    <dgm:cxn modelId="{00FECC67-EB2D-46BD-9F08-8852F5F9D1C3}" type="presOf" srcId="{96697847-A42D-4536-9B58-FF6B7B0A883A}" destId="{E346388D-0999-46D9-93B7-9C1F909AC333}" srcOrd="0" destOrd="0" presId="urn:microsoft.com/office/officeart/2008/layout/LinedList"/>
    <dgm:cxn modelId="{D2D2656C-AAC5-46F0-BA60-C9BF5B71EA8C}" type="presOf" srcId="{093AA217-832F-47EE-9261-6721B473A799}" destId="{2AFB8071-0E7B-4C1C-B78B-06F597089E55}" srcOrd="0" destOrd="0" presId="urn:microsoft.com/office/officeart/2008/layout/LinedList"/>
    <dgm:cxn modelId="{80D4EF75-2834-40D9-8AEE-1E52F8F7A715}" type="presOf" srcId="{8A4811B1-43D2-44E9-82D9-92BF5A31F387}" destId="{FB9DB61F-96D9-4990-B895-AECDB968D83C}" srcOrd="0" destOrd="0" presId="urn:microsoft.com/office/officeart/2008/layout/LinedList"/>
    <dgm:cxn modelId="{A0312980-75E8-4F07-89C8-AF08E2028FA6}" srcId="{860109AE-6551-430C-AEFB-ADB849EF7C52}" destId="{7E774C87-875F-4C25-9123-438728DB955B}" srcOrd="1" destOrd="0" parTransId="{5D4B75C1-87C4-4C2C-BA04-644D63D1255D}" sibTransId="{A7C9CFD1-8DC1-4FD4-AC98-F0B75BC37435}"/>
    <dgm:cxn modelId="{9A134592-EF90-47DD-9B57-2A0BAC55B20A}" srcId="{860109AE-6551-430C-AEFB-ADB849EF7C52}" destId="{093AA217-832F-47EE-9261-6721B473A799}" srcOrd="3" destOrd="0" parTransId="{D256AD99-13D1-495A-A519-15754AF2D0A9}" sibTransId="{C5BE2D41-C1A4-42DB-89AF-1D22C2CD387C}"/>
    <dgm:cxn modelId="{C354079E-6CD6-4406-984F-6642F7B7DB52}" type="presOf" srcId="{860109AE-6551-430C-AEFB-ADB849EF7C52}" destId="{04975470-9643-45E2-85F5-C5C851F6D416}" srcOrd="0" destOrd="0" presId="urn:microsoft.com/office/officeart/2008/layout/LinedList"/>
    <dgm:cxn modelId="{09F36BAA-1C6F-4003-BE26-807C94F0D787}" srcId="{860109AE-6551-430C-AEFB-ADB849EF7C52}" destId="{96697847-A42D-4536-9B58-FF6B7B0A883A}" srcOrd="2" destOrd="0" parTransId="{F783C502-6EC8-472C-87C1-0B5FF9D0A397}" sibTransId="{94582EC8-BDDA-4FD3-B8C6-3F385A26D505}"/>
    <dgm:cxn modelId="{F1997EAF-917F-49B4-B494-F839B08F5F69}" srcId="{860109AE-6551-430C-AEFB-ADB849EF7C52}" destId="{8A4811B1-43D2-44E9-82D9-92BF5A31F387}" srcOrd="5" destOrd="0" parTransId="{6784DC3F-50D3-4545-9B4F-57FA785166AD}" sibTransId="{8CA7F8CC-EE49-4768-83BC-7BC080D145AE}"/>
    <dgm:cxn modelId="{22FA1EBE-C67D-4631-8045-9DEA3868BA15}" srcId="{860109AE-6551-430C-AEFB-ADB849EF7C52}" destId="{691B0498-67C8-417A-BF44-E604465DFF54}" srcOrd="6" destOrd="0" parTransId="{B7EBABCF-C14E-4BC8-B15D-90BE0A24D891}" sibTransId="{ED4AD28E-1DF0-453C-90EC-48E18A047CEB}"/>
    <dgm:cxn modelId="{DC7F17BF-E24F-4B7A-A6B0-300ED4A4EEBC}" type="presOf" srcId="{8D713B3C-3FC5-4B09-8297-9720CD3CD073}" destId="{EB78628D-74E5-47CE-B7F8-BF8E166D474F}" srcOrd="0" destOrd="0" presId="urn:microsoft.com/office/officeart/2008/layout/LinedList"/>
    <dgm:cxn modelId="{9897F9A2-1929-4861-B5BB-7B80A016C9E7}" type="presParOf" srcId="{04975470-9643-45E2-85F5-C5C851F6D416}" destId="{C14C2782-99BD-4C77-BA4F-D1DDE87C62C1}" srcOrd="0" destOrd="0" presId="urn:microsoft.com/office/officeart/2008/layout/LinedList"/>
    <dgm:cxn modelId="{B3C749FF-EDD8-4E38-943D-C58B9AE9F06D}" type="presParOf" srcId="{04975470-9643-45E2-85F5-C5C851F6D416}" destId="{60ACAC43-456F-40E8-98FD-EBC59BD7AC53}" srcOrd="1" destOrd="0" presId="urn:microsoft.com/office/officeart/2008/layout/LinedList"/>
    <dgm:cxn modelId="{539FFCC6-B99F-4B45-BF94-4219AD441155}" type="presParOf" srcId="{60ACAC43-456F-40E8-98FD-EBC59BD7AC53}" destId="{EB78628D-74E5-47CE-B7F8-BF8E166D474F}" srcOrd="0" destOrd="0" presId="urn:microsoft.com/office/officeart/2008/layout/LinedList"/>
    <dgm:cxn modelId="{0219F66E-C5CF-4BB2-806C-8042DECB96D7}" type="presParOf" srcId="{60ACAC43-456F-40E8-98FD-EBC59BD7AC53}" destId="{A96F60F8-8D20-4C72-96C7-85D1CEBE35BD}" srcOrd="1" destOrd="0" presId="urn:microsoft.com/office/officeart/2008/layout/LinedList"/>
    <dgm:cxn modelId="{578ECD27-56F8-4596-BE73-8503B0D75729}" type="presParOf" srcId="{04975470-9643-45E2-85F5-C5C851F6D416}" destId="{7B0E0459-BFA7-4E73-A7D0-6450A62B787A}" srcOrd="2" destOrd="0" presId="urn:microsoft.com/office/officeart/2008/layout/LinedList"/>
    <dgm:cxn modelId="{2B6C7498-0141-4A5E-8507-D896B27E4671}" type="presParOf" srcId="{04975470-9643-45E2-85F5-C5C851F6D416}" destId="{8A9DA193-C451-48CC-BEFB-58205F2743E4}" srcOrd="3" destOrd="0" presId="urn:microsoft.com/office/officeart/2008/layout/LinedList"/>
    <dgm:cxn modelId="{E04E3FE2-09DD-437F-8E38-453ABC9BA826}" type="presParOf" srcId="{8A9DA193-C451-48CC-BEFB-58205F2743E4}" destId="{D463E16C-884C-413A-9A8D-ACEEC8980BB3}" srcOrd="0" destOrd="0" presId="urn:microsoft.com/office/officeart/2008/layout/LinedList"/>
    <dgm:cxn modelId="{E64D8283-9716-4D5A-B085-490BCA139FA4}" type="presParOf" srcId="{8A9DA193-C451-48CC-BEFB-58205F2743E4}" destId="{BA829A08-4718-4065-861B-AC3A5B99853A}" srcOrd="1" destOrd="0" presId="urn:microsoft.com/office/officeart/2008/layout/LinedList"/>
    <dgm:cxn modelId="{69AC5BC8-5ECF-4382-9601-89A872B69A48}" type="presParOf" srcId="{04975470-9643-45E2-85F5-C5C851F6D416}" destId="{FE2524B5-AE7F-4A61-AEB8-77EEFF8D399F}" srcOrd="4" destOrd="0" presId="urn:microsoft.com/office/officeart/2008/layout/LinedList"/>
    <dgm:cxn modelId="{C263B473-5366-41A8-BA17-5F34E67BA2AA}" type="presParOf" srcId="{04975470-9643-45E2-85F5-C5C851F6D416}" destId="{15C64FC1-CF73-4423-871B-F4D5A42F15B5}" srcOrd="5" destOrd="0" presId="urn:microsoft.com/office/officeart/2008/layout/LinedList"/>
    <dgm:cxn modelId="{B83221FD-0047-4DE7-922C-ACFFBA64A64A}" type="presParOf" srcId="{15C64FC1-CF73-4423-871B-F4D5A42F15B5}" destId="{E346388D-0999-46D9-93B7-9C1F909AC333}" srcOrd="0" destOrd="0" presId="urn:microsoft.com/office/officeart/2008/layout/LinedList"/>
    <dgm:cxn modelId="{4AD346DD-026A-42B7-848A-E41139FE203E}" type="presParOf" srcId="{15C64FC1-CF73-4423-871B-F4D5A42F15B5}" destId="{50FC11C0-687A-4AD8-9BFD-D9222C50ABD6}" srcOrd="1" destOrd="0" presId="urn:microsoft.com/office/officeart/2008/layout/LinedList"/>
    <dgm:cxn modelId="{CC6DCCAA-E90F-4B07-9849-88F5D4026C82}" type="presParOf" srcId="{04975470-9643-45E2-85F5-C5C851F6D416}" destId="{77F2D85E-1204-4AFD-B185-DBB3D8A118F0}" srcOrd="6" destOrd="0" presId="urn:microsoft.com/office/officeart/2008/layout/LinedList"/>
    <dgm:cxn modelId="{40EAAA6E-6DE1-4E11-93B6-38BFE99EC66B}" type="presParOf" srcId="{04975470-9643-45E2-85F5-C5C851F6D416}" destId="{3F93B5AE-C780-461E-8838-7DF6AA167BE6}" srcOrd="7" destOrd="0" presId="urn:microsoft.com/office/officeart/2008/layout/LinedList"/>
    <dgm:cxn modelId="{F8F3C677-F528-489D-8843-403BBABCDED5}" type="presParOf" srcId="{3F93B5AE-C780-461E-8838-7DF6AA167BE6}" destId="{2AFB8071-0E7B-4C1C-B78B-06F597089E55}" srcOrd="0" destOrd="0" presId="urn:microsoft.com/office/officeart/2008/layout/LinedList"/>
    <dgm:cxn modelId="{0236FD2A-FE3D-4A36-9DA1-45AABDEDAB82}" type="presParOf" srcId="{3F93B5AE-C780-461E-8838-7DF6AA167BE6}" destId="{7BB498A0-8CD8-42C2-9564-3704AA4D2D83}" srcOrd="1" destOrd="0" presId="urn:microsoft.com/office/officeart/2008/layout/LinedList"/>
    <dgm:cxn modelId="{5829CFC0-A3A1-485B-8521-096907467DBE}" type="presParOf" srcId="{04975470-9643-45E2-85F5-C5C851F6D416}" destId="{E02289AB-99EA-462D-BABD-F8E8336D59A4}" srcOrd="8" destOrd="0" presId="urn:microsoft.com/office/officeart/2008/layout/LinedList"/>
    <dgm:cxn modelId="{8A82BE6F-96BB-4A82-8918-6A20ECD6D04A}" type="presParOf" srcId="{04975470-9643-45E2-85F5-C5C851F6D416}" destId="{1664B2D1-ED8D-4CE1-9D0C-8B07791C5543}" srcOrd="9" destOrd="0" presId="urn:microsoft.com/office/officeart/2008/layout/LinedList"/>
    <dgm:cxn modelId="{D86FF6A7-69CF-4A19-9A4A-624F093D822F}" type="presParOf" srcId="{1664B2D1-ED8D-4CE1-9D0C-8B07791C5543}" destId="{35BF6243-E989-4C3F-80D1-1FB88DD0B275}" srcOrd="0" destOrd="0" presId="urn:microsoft.com/office/officeart/2008/layout/LinedList"/>
    <dgm:cxn modelId="{CF4B1048-0A03-4EC1-B56F-120684E39D9B}" type="presParOf" srcId="{1664B2D1-ED8D-4CE1-9D0C-8B07791C5543}" destId="{B9EEC57B-1524-4657-A995-0245F962B11A}" srcOrd="1" destOrd="0" presId="urn:microsoft.com/office/officeart/2008/layout/LinedList"/>
    <dgm:cxn modelId="{1837BBC0-E040-4AF0-8912-0D7591DAA40F}" type="presParOf" srcId="{04975470-9643-45E2-85F5-C5C851F6D416}" destId="{739076DE-74B2-4550-8667-9F4134AEEAFF}" srcOrd="10" destOrd="0" presId="urn:microsoft.com/office/officeart/2008/layout/LinedList"/>
    <dgm:cxn modelId="{D938BA5A-A546-49A8-9FFD-4B6A3498B798}" type="presParOf" srcId="{04975470-9643-45E2-85F5-C5C851F6D416}" destId="{E804EEB7-6339-454D-ABDE-D464333A4368}" srcOrd="11" destOrd="0" presId="urn:microsoft.com/office/officeart/2008/layout/LinedList"/>
    <dgm:cxn modelId="{68098589-07EC-4233-838C-09DE831E895F}" type="presParOf" srcId="{E804EEB7-6339-454D-ABDE-D464333A4368}" destId="{FB9DB61F-96D9-4990-B895-AECDB968D83C}" srcOrd="0" destOrd="0" presId="urn:microsoft.com/office/officeart/2008/layout/LinedList"/>
    <dgm:cxn modelId="{360C0992-C4E6-4A39-B960-480068B268C0}" type="presParOf" srcId="{E804EEB7-6339-454D-ABDE-D464333A4368}" destId="{571CF98B-6C63-4F5F-BC56-1C50721D5752}" srcOrd="1" destOrd="0" presId="urn:microsoft.com/office/officeart/2008/layout/LinedList"/>
    <dgm:cxn modelId="{C499A184-7AAE-46D7-A30C-2C1BEA58F172}" type="presParOf" srcId="{04975470-9643-45E2-85F5-C5C851F6D416}" destId="{D48912F5-E48A-4CA5-AE7D-7413D5F795E5}" srcOrd="12" destOrd="0" presId="urn:microsoft.com/office/officeart/2008/layout/LinedList"/>
    <dgm:cxn modelId="{CABD5B5D-EF7C-47E7-9E09-F8A74ECDEF01}" type="presParOf" srcId="{04975470-9643-45E2-85F5-C5C851F6D416}" destId="{394719DD-C10E-4DD4-A881-40F6D742A555}" srcOrd="13" destOrd="0" presId="urn:microsoft.com/office/officeart/2008/layout/LinedList"/>
    <dgm:cxn modelId="{02671E7E-5463-4EF8-880A-D9FC160463E5}" type="presParOf" srcId="{394719DD-C10E-4DD4-A881-40F6D742A555}" destId="{030149A6-A1AB-48F1-8A6F-9CE9F05BA03A}" srcOrd="0" destOrd="0" presId="urn:microsoft.com/office/officeart/2008/layout/LinedList"/>
    <dgm:cxn modelId="{C9DAF5EE-0F6D-4EF4-B4DA-2B276BBE4988}" type="presParOf" srcId="{394719DD-C10E-4DD4-A881-40F6D742A555}" destId="{7F0A2B55-0397-4036-9462-EDE65B919C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19BF75-0779-41CD-9507-9F78DEA12F1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53F832F-0858-40A9-BACE-CD8A6E5E5FD4}">
      <dgm:prSet/>
      <dgm:spPr/>
      <dgm:t>
        <a:bodyPr/>
        <a:lstStyle/>
        <a:p>
          <a:r>
            <a:rPr lang="en-IN"/>
            <a:t>Admin Registration And Login</a:t>
          </a:r>
          <a:endParaRPr lang="en-US"/>
        </a:p>
      </dgm:t>
    </dgm:pt>
    <dgm:pt modelId="{9E3C2B78-319C-4FFE-A617-E2A20E779579}" type="parTrans" cxnId="{AD4B7B60-90E3-49EA-99D2-4F50250257DE}">
      <dgm:prSet/>
      <dgm:spPr/>
      <dgm:t>
        <a:bodyPr/>
        <a:lstStyle/>
        <a:p>
          <a:endParaRPr lang="en-US"/>
        </a:p>
      </dgm:t>
    </dgm:pt>
    <dgm:pt modelId="{E0827FDE-264E-4B21-B8A9-7A60AC6AC49A}" type="sibTrans" cxnId="{AD4B7B60-90E3-49EA-99D2-4F50250257DE}">
      <dgm:prSet/>
      <dgm:spPr/>
      <dgm:t>
        <a:bodyPr/>
        <a:lstStyle/>
        <a:p>
          <a:endParaRPr lang="en-US"/>
        </a:p>
      </dgm:t>
    </dgm:pt>
    <dgm:pt modelId="{6D05830F-3078-4E14-8897-34A435DCA147}">
      <dgm:prSet/>
      <dgm:spPr/>
      <dgm:t>
        <a:bodyPr/>
        <a:lstStyle/>
        <a:p>
          <a:r>
            <a:rPr lang="en-IN"/>
            <a:t>Customer Registration </a:t>
          </a:r>
          <a:endParaRPr lang="en-US"/>
        </a:p>
      </dgm:t>
    </dgm:pt>
    <dgm:pt modelId="{80840A3E-1C11-4D36-AA17-C12B9419EFF9}" type="parTrans" cxnId="{4C2E2BBE-1A02-43D4-9007-88DBC6D591DE}">
      <dgm:prSet/>
      <dgm:spPr/>
      <dgm:t>
        <a:bodyPr/>
        <a:lstStyle/>
        <a:p>
          <a:endParaRPr lang="en-US"/>
        </a:p>
      </dgm:t>
    </dgm:pt>
    <dgm:pt modelId="{FC78DF7B-3309-4BB2-A5E8-64F07588BB21}" type="sibTrans" cxnId="{4C2E2BBE-1A02-43D4-9007-88DBC6D591DE}">
      <dgm:prSet/>
      <dgm:spPr/>
      <dgm:t>
        <a:bodyPr/>
        <a:lstStyle/>
        <a:p>
          <a:endParaRPr lang="en-US"/>
        </a:p>
      </dgm:t>
    </dgm:pt>
    <dgm:pt modelId="{03A53369-0DBE-48AA-B2AF-72D1EFA1D42C}">
      <dgm:prSet/>
      <dgm:spPr/>
      <dgm:t>
        <a:bodyPr/>
        <a:lstStyle/>
        <a:p>
          <a:r>
            <a:rPr lang="en-IN"/>
            <a:t>Welcome And Login Page </a:t>
          </a:r>
          <a:endParaRPr lang="en-US"/>
        </a:p>
      </dgm:t>
    </dgm:pt>
    <dgm:pt modelId="{382F18AA-2D68-4B3C-9FA4-98115A0110ED}" type="parTrans" cxnId="{BB254634-1BFB-4D1E-95CB-66DDEBF720A1}">
      <dgm:prSet/>
      <dgm:spPr/>
      <dgm:t>
        <a:bodyPr/>
        <a:lstStyle/>
        <a:p>
          <a:endParaRPr lang="en-US"/>
        </a:p>
      </dgm:t>
    </dgm:pt>
    <dgm:pt modelId="{9351FC8E-DCCD-4BCA-B101-4FEAFF40E745}" type="sibTrans" cxnId="{BB254634-1BFB-4D1E-95CB-66DDEBF720A1}">
      <dgm:prSet/>
      <dgm:spPr/>
      <dgm:t>
        <a:bodyPr/>
        <a:lstStyle/>
        <a:p>
          <a:endParaRPr lang="en-US"/>
        </a:p>
      </dgm:t>
    </dgm:pt>
    <dgm:pt modelId="{34093494-9EA0-4D92-BA94-988A6F6B651C}">
      <dgm:prSet/>
      <dgm:spPr/>
      <dgm:t>
        <a:bodyPr/>
        <a:lstStyle/>
        <a:p>
          <a:r>
            <a:rPr lang="en-IN"/>
            <a:t>Product Category Display Page</a:t>
          </a:r>
          <a:endParaRPr lang="en-US"/>
        </a:p>
      </dgm:t>
    </dgm:pt>
    <dgm:pt modelId="{C0BD6E72-C67F-4ED8-AF6E-AEB93540C80C}" type="parTrans" cxnId="{54159D62-22A4-4521-BA1E-FFB5855D9CC1}">
      <dgm:prSet/>
      <dgm:spPr/>
      <dgm:t>
        <a:bodyPr/>
        <a:lstStyle/>
        <a:p>
          <a:endParaRPr lang="en-US"/>
        </a:p>
      </dgm:t>
    </dgm:pt>
    <dgm:pt modelId="{9205E06F-9C62-4EFD-805B-0F9A0DE54B15}" type="sibTrans" cxnId="{54159D62-22A4-4521-BA1E-FFB5855D9CC1}">
      <dgm:prSet/>
      <dgm:spPr/>
      <dgm:t>
        <a:bodyPr/>
        <a:lstStyle/>
        <a:p>
          <a:endParaRPr lang="en-US"/>
        </a:p>
      </dgm:t>
    </dgm:pt>
    <dgm:pt modelId="{AF7C3A82-6689-4F9B-91C6-424A8105A1DF}">
      <dgm:prSet/>
      <dgm:spPr/>
      <dgm:t>
        <a:bodyPr/>
        <a:lstStyle/>
        <a:p>
          <a:r>
            <a:rPr lang="en-IN"/>
            <a:t>Product Details</a:t>
          </a:r>
          <a:endParaRPr lang="en-US"/>
        </a:p>
      </dgm:t>
    </dgm:pt>
    <dgm:pt modelId="{F01EBAE1-8CE5-4C7F-BFEE-08969D9C7EF0}" type="parTrans" cxnId="{DD1E40D3-A255-4161-8811-D66476EBFFA9}">
      <dgm:prSet/>
      <dgm:spPr/>
      <dgm:t>
        <a:bodyPr/>
        <a:lstStyle/>
        <a:p>
          <a:endParaRPr lang="en-US"/>
        </a:p>
      </dgm:t>
    </dgm:pt>
    <dgm:pt modelId="{DBBD95EA-0CDC-4DA1-8213-4805BE52D2E7}" type="sibTrans" cxnId="{DD1E40D3-A255-4161-8811-D66476EBFFA9}">
      <dgm:prSet/>
      <dgm:spPr/>
      <dgm:t>
        <a:bodyPr/>
        <a:lstStyle/>
        <a:p>
          <a:endParaRPr lang="en-US"/>
        </a:p>
      </dgm:t>
    </dgm:pt>
    <dgm:pt modelId="{47DC5FB1-8FAA-49B6-832D-BB910B141339}">
      <dgm:prSet/>
      <dgm:spPr/>
      <dgm:t>
        <a:bodyPr/>
        <a:lstStyle/>
        <a:p>
          <a:r>
            <a:rPr lang="en-IN"/>
            <a:t>Product Selection Screen</a:t>
          </a:r>
          <a:endParaRPr lang="en-US"/>
        </a:p>
      </dgm:t>
    </dgm:pt>
    <dgm:pt modelId="{854F28C1-0FC5-4CFB-B8FC-D8195A0E6A9A}" type="parTrans" cxnId="{1927FD61-186E-4F56-B1A1-CB0D0D2BBF9B}">
      <dgm:prSet/>
      <dgm:spPr/>
      <dgm:t>
        <a:bodyPr/>
        <a:lstStyle/>
        <a:p>
          <a:endParaRPr lang="en-US"/>
        </a:p>
      </dgm:t>
    </dgm:pt>
    <dgm:pt modelId="{9880C8C2-B333-4441-ADDC-1B0A9A2DFBB1}" type="sibTrans" cxnId="{1927FD61-186E-4F56-B1A1-CB0D0D2BBF9B}">
      <dgm:prSet/>
      <dgm:spPr/>
      <dgm:t>
        <a:bodyPr/>
        <a:lstStyle/>
        <a:p>
          <a:endParaRPr lang="en-US"/>
        </a:p>
      </dgm:t>
    </dgm:pt>
    <dgm:pt modelId="{88D2BAA3-3A9C-4770-96A5-995A7D3945C4}">
      <dgm:prSet/>
      <dgm:spPr/>
      <dgm:t>
        <a:bodyPr/>
        <a:lstStyle/>
        <a:p>
          <a:r>
            <a:rPr lang="en-IN" dirty="0"/>
            <a:t>View Cart Screen</a:t>
          </a:r>
          <a:endParaRPr lang="en-US" dirty="0"/>
        </a:p>
      </dgm:t>
    </dgm:pt>
    <dgm:pt modelId="{39334E84-A8A5-4464-BCD8-9C9E5705565E}" type="parTrans" cxnId="{33AAFB3C-A8B2-4808-8B8C-7241B89E065E}">
      <dgm:prSet/>
      <dgm:spPr/>
      <dgm:t>
        <a:bodyPr/>
        <a:lstStyle/>
        <a:p>
          <a:endParaRPr lang="en-US"/>
        </a:p>
      </dgm:t>
    </dgm:pt>
    <dgm:pt modelId="{3FD9642D-1793-4DF8-B4E2-D646B3FFB54E}" type="sibTrans" cxnId="{33AAFB3C-A8B2-4808-8B8C-7241B89E065E}">
      <dgm:prSet/>
      <dgm:spPr/>
      <dgm:t>
        <a:bodyPr/>
        <a:lstStyle/>
        <a:p>
          <a:endParaRPr lang="en-US"/>
        </a:p>
      </dgm:t>
    </dgm:pt>
    <dgm:pt modelId="{E95A3C3D-3B9E-4228-9A63-B0C24BCAE499}">
      <dgm:prSet/>
      <dgm:spPr/>
      <dgm:t>
        <a:bodyPr/>
        <a:lstStyle/>
        <a:p>
          <a:r>
            <a:rPr lang="en-IN" dirty="0"/>
            <a:t>Order Details Screen</a:t>
          </a:r>
          <a:endParaRPr lang="en-US" dirty="0"/>
        </a:p>
      </dgm:t>
    </dgm:pt>
    <dgm:pt modelId="{37B986F9-75B3-4F03-9E34-3343D91AF062}" type="parTrans" cxnId="{F7476224-84EB-4F34-9B1B-569614385464}">
      <dgm:prSet/>
      <dgm:spPr/>
      <dgm:t>
        <a:bodyPr/>
        <a:lstStyle/>
        <a:p>
          <a:endParaRPr lang="en-US"/>
        </a:p>
      </dgm:t>
    </dgm:pt>
    <dgm:pt modelId="{E91EE1EF-F0FD-469A-96C9-D22D98E8A412}" type="sibTrans" cxnId="{F7476224-84EB-4F34-9B1B-569614385464}">
      <dgm:prSet/>
      <dgm:spPr/>
      <dgm:t>
        <a:bodyPr/>
        <a:lstStyle/>
        <a:p>
          <a:endParaRPr lang="en-US"/>
        </a:p>
      </dgm:t>
    </dgm:pt>
    <dgm:pt modelId="{40B2AABA-DA52-47FC-A591-7547F6057113}" type="pres">
      <dgm:prSet presAssocID="{E719BF75-0779-41CD-9507-9F78DEA12F1F}" presName="vert0" presStyleCnt="0">
        <dgm:presLayoutVars>
          <dgm:dir/>
          <dgm:animOne val="branch"/>
          <dgm:animLvl val="lvl"/>
        </dgm:presLayoutVars>
      </dgm:prSet>
      <dgm:spPr/>
    </dgm:pt>
    <dgm:pt modelId="{7694C419-9AEE-4117-B9F7-0DE4853A2ED8}" type="pres">
      <dgm:prSet presAssocID="{153F832F-0858-40A9-BACE-CD8A6E5E5FD4}" presName="thickLine" presStyleLbl="alignNode1" presStyleIdx="0" presStyleCnt="8"/>
      <dgm:spPr/>
    </dgm:pt>
    <dgm:pt modelId="{CD754F12-FD35-44FA-805B-50DB0136F560}" type="pres">
      <dgm:prSet presAssocID="{153F832F-0858-40A9-BACE-CD8A6E5E5FD4}" presName="horz1" presStyleCnt="0"/>
      <dgm:spPr/>
    </dgm:pt>
    <dgm:pt modelId="{9ED29ACE-0825-4BB1-8C06-ED5043E361B6}" type="pres">
      <dgm:prSet presAssocID="{153F832F-0858-40A9-BACE-CD8A6E5E5FD4}" presName="tx1" presStyleLbl="revTx" presStyleIdx="0" presStyleCnt="8"/>
      <dgm:spPr/>
    </dgm:pt>
    <dgm:pt modelId="{0E28B062-1103-4DB6-9541-2B65CF656D75}" type="pres">
      <dgm:prSet presAssocID="{153F832F-0858-40A9-BACE-CD8A6E5E5FD4}" presName="vert1" presStyleCnt="0"/>
      <dgm:spPr/>
    </dgm:pt>
    <dgm:pt modelId="{25882173-24DD-4C1A-8CD7-60E737801C2A}" type="pres">
      <dgm:prSet presAssocID="{6D05830F-3078-4E14-8897-34A435DCA147}" presName="thickLine" presStyleLbl="alignNode1" presStyleIdx="1" presStyleCnt="8"/>
      <dgm:spPr/>
    </dgm:pt>
    <dgm:pt modelId="{E84DE9ED-0F1C-427F-844C-44E2DDE308F3}" type="pres">
      <dgm:prSet presAssocID="{6D05830F-3078-4E14-8897-34A435DCA147}" presName="horz1" presStyleCnt="0"/>
      <dgm:spPr/>
    </dgm:pt>
    <dgm:pt modelId="{446982C1-643A-40CE-A185-8BFBFA00E84C}" type="pres">
      <dgm:prSet presAssocID="{6D05830F-3078-4E14-8897-34A435DCA147}" presName="tx1" presStyleLbl="revTx" presStyleIdx="1" presStyleCnt="8"/>
      <dgm:spPr/>
    </dgm:pt>
    <dgm:pt modelId="{8AB8492F-AE59-4A4B-B934-3E5C63DE8952}" type="pres">
      <dgm:prSet presAssocID="{6D05830F-3078-4E14-8897-34A435DCA147}" presName="vert1" presStyleCnt="0"/>
      <dgm:spPr/>
    </dgm:pt>
    <dgm:pt modelId="{5103D71F-9604-4C4B-8B1A-1BBEDA5210D7}" type="pres">
      <dgm:prSet presAssocID="{03A53369-0DBE-48AA-B2AF-72D1EFA1D42C}" presName="thickLine" presStyleLbl="alignNode1" presStyleIdx="2" presStyleCnt="8"/>
      <dgm:spPr/>
    </dgm:pt>
    <dgm:pt modelId="{C53B2F92-71F0-496C-8B37-D7E00F1B6976}" type="pres">
      <dgm:prSet presAssocID="{03A53369-0DBE-48AA-B2AF-72D1EFA1D42C}" presName="horz1" presStyleCnt="0"/>
      <dgm:spPr/>
    </dgm:pt>
    <dgm:pt modelId="{988A36C6-0BC4-4E85-A01F-36D95A68DF77}" type="pres">
      <dgm:prSet presAssocID="{03A53369-0DBE-48AA-B2AF-72D1EFA1D42C}" presName="tx1" presStyleLbl="revTx" presStyleIdx="2" presStyleCnt="8"/>
      <dgm:spPr/>
    </dgm:pt>
    <dgm:pt modelId="{72CB69A0-3059-4E0F-A18B-CF651693CE52}" type="pres">
      <dgm:prSet presAssocID="{03A53369-0DBE-48AA-B2AF-72D1EFA1D42C}" presName="vert1" presStyleCnt="0"/>
      <dgm:spPr/>
    </dgm:pt>
    <dgm:pt modelId="{2F81A7EA-3E1D-42F5-AA58-5AD25E9982AB}" type="pres">
      <dgm:prSet presAssocID="{34093494-9EA0-4D92-BA94-988A6F6B651C}" presName="thickLine" presStyleLbl="alignNode1" presStyleIdx="3" presStyleCnt="8"/>
      <dgm:spPr/>
    </dgm:pt>
    <dgm:pt modelId="{5FD62183-7158-4386-B3F1-4EC04138F71E}" type="pres">
      <dgm:prSet presAssocID="{34093494-9EA0-4D92-BA94-988A6F6B651C}" presName="horz1" presStyleCnt="0"/>
      <dgm:spPr/>
    </dgm:pt>
    <dgm:pt modelId="{9A22DCCC-1AB2-42BE-8E00-34A8F58FDA02}" type="pres">
      <dgm:prSet presAssocID="{34093494-9EA0-4D92-BA94-988A6F6B651C}" presName="tx1" presStyleLbl="revTx" presStyleIdx="3" presStyleCnt="8"/>
      <dgm:spPr/>
    </dgm:pt>
    <dgm:pt modelId="{4FF7933E-1854-46B1-9201-7EC8DC2EF4A8}" type="pres">
      <dgm:prSet presAssocID="{34093494-9EA0-4D92-BA94-988A6F6B651C}" presName="vert1" presStyleCnt="0"/>
      <dgm:spPr/>
    </dgm:pt>
    <dgm:pt modelId="{7C284C3A-9D01-469F-A4E5-39551719177F}" type="pres">
      <dgm:prSet presAssocID="{AF7C3A82-6689-4F9B-91C6-424A8105A1DF}" presName="thickLine" presStyleLbl="alignNode1" presStyleIdx="4" presStyleCnt="8"/>
      <dgm:spPr/>
    </dgm:pt>
    <dgm:pt modelId="{57863693-B023-4BC7-9EBF-2B0A5C629E46}" type="pres">
      <dgm:prSet presAssocID="{AF7C3A82-6689-4F9B-91C6-424A8105A1DF}" presName="horz1" presStyleCnt="0"/>
      <dgm:spPr/>
    </dgm:pt>
    <dgm:pt modelId="{B14D535B-903D-4E1E-8EAC-E15A13FD2577}" type="pres">
      <dgm:prSet presAssocID="{AF7C3A82-6689-4F9B-91C6-424A8105A1DF}" presName="tx1" presStyleLbl="revTx" presStyleIdx="4" presStyleCnt="8"/>
      <dgm:spPr/>
    </dgm:pt>
    <dgm:pt modelId="{BD956ACF-EB35-414B-BB8F-7881791BF94D}" type="pres">
      <dgm:prSet presAssocID="{AF7C3A82-6689-4F9B-91C6-424A8105A1DF}" presName="vert1" presStyleCnt="0"/>
      <dgm:spPr/>
    </dgm:pt>
    <dgm:pt modelId="{868F2287-99AE-454A-B422-45A8C03928A8}" type="pres">
      <dgm:prSet presAssocID="{47DC5FB1-8FAA-49B6-832D-BB910B141339}" presName="thickLine" presStyleLbl="alignNode1" presStyleIdx="5" presStyleCnt="8"/>
      <dgm:spPr/>
    </dgm:pt>
    <dgm:pt modelId="{E94680D3-64FD-416D-9D35-F8E97EFDA8F0}" type="pres">
      <dgm:prSet presAssocID="{47DC5FB1-8FAA-49B6-832D-BB910B141339}" presName="horz1" presStyleCnt="0"/>
      <dgm:spPr/>
    </dgm:pt>
    <dgm:pt modelId="{8C322786-3914-4656-A961-48CA47DBDBEB}" type="pres">
      <dgm:prSet presAssocID="{47DC5FB1-8FAA-49B6-832D-BB910B141339}" presName="tx1" presStyleLbl="revTx" presStyleIdx="5" presStyleCnt="8"/>
      <dgm:spPr/>
    </dgm:pt>
    <dgm:pt modelId="{AEBADFA2-501D-4535-8741-C625CF6583C2}" type="pres">
      <dgm:prSet presAssocID="{47DC5FB1-8FAA-49B6-832D-BB910B141339}" presName="vert1" presStyleCnt="0"/>
      <dgm:spPr/>
    </dgm:pt>
    <dgm:pt modelId="{00D5AE4D-374C-4565-9D3F-57368996C26D}" type="pres">
      <dgm:prSet presAssocID="{88D2BAA3-3A9C-4770-96A5-995A7D3945C4}" presName="thickLine" presStyleLbl="alignNode1" presStyleIdx="6" presStyleCnt="8"/>
      <dgm:spPr/>
    </dgm:pt>
    <dgm:pt modelId="{C132E85B-7D1C-427E-9973-CB1397B7D3F9}" type="pres">
      <dgm:prSet presAssocID="{88D2BAA3-3A9C-4770-96A5-995A7D3945C4}" presName="horz1" presStyleCnt="0"/>
      <dgm:spPr/>
    </dgm:pt>
    <dgm:pt modelId="{C385F10F-60BE-432D-9A7D-B4B1B23E90B4}" type="pres">
      <dgm:prSet presAssocID="{88D2BAA3-3A9C-4770-96A5-995A7D3945C4}" presName="tx1" presStyleLbl="revTx" presStyleIdx="6" presStyleCnt="8"/>
      <dgm:spPr/>
    </dgm:pt>
    <dgm:pt modelId="{7C1F91D0-C927-4F56-B116-C22285F1C30A}" type="pres">
      <dgm:prSet presAssocID="{88D2BAA3-3A9C-4770-96A5-995A7D3945C4}" presName="vert1" presStyleCnt="0"/>
      <dgm:spPr/>
    </dgm:pt>
    <dgm:pt modelId="{D63BB49F-E9B0-4DB0-8F2F-9625E9721ACF}" type="pres">
      <dgm:prSet presAssocID="{E95A3C3D-3B9E-4228-9A63-B0C24BCAE499}" presName="thickLine" presStyleLbl="alignNode1" presStyleIdx="7" presStyleCnt="8"/>
      <dgm:spPr/>
    </dgm:pt>
    <dgm:pt modelId="{3DD6022A-CD54-40C9-9F17-C392FAA59561}" type="pres">
      <dgm:prSet presAssocID="{E95A3C3D-3B9E-4228-9A63-B0C24BCAE499}" presName="horz1" presStyleCnt="0"/>
      <dgm:spPr/>
    </dgm:pt>
    <dgm:pt modelId="{77CE9109-88F6-4F81-9D50-E88F1AFC4262}" type="pres">
      <dgm:prSet presAssocID="{E95A3C3D-3B9E-4228-9A63-B0C24BCAE499}" presName="tx1" presStyleLbl="revTx" presStyleIdx="7" presStyleCnt="8"/>
      <dgm:spPr/>
    </dgm:pt>
    <dgm:pt modelId="{DF8DDDEC-BEF0-49CE-BEB4-13FA6D1BD67C}" type="pres">
      <dgm:prSet presAssocID="{E95A3C3D-3B9E-4228-9A63-B0C24BCAE499}" presName="vert1" presStyleCnt="0"/>
      <dgm:spPr/>
    </dgm:pt>
  </dgm:ptLst>
  <dgm:cxnLst>
    <dgm:cxn modelId="{F7476224-84EB-4F34-9B1B-569614385464}" srcId="{E719BF75-0779-41CD-9507-9F78DEA12F1F}" destId="{E95A3C3D-3B9E-4228-9A63-B0C24BCAE499}" srcOrd="7" destOrd="0" parTransId="{37B986F9-75B3-4F03-9E34-3343D91AF062}" sibTransId="{E91EE1EF-F0FD-469A-96C9-D22D98E8A412}"/>
    <dgm:cxn modelId="{BB254634-1BFB-4D1E-95CB-66DDEBF720A1}" srcId="{E719BF75-0779-41CD-9507-9F78DEA12F1F}" destId="{03A53369-0DBE-48AA-B2AF-72D1EFA1D42C}" srcOrd="2" destOrd="0" parTransId="{382F18AA-2D68-4B3C-9FA4-98115A0110ED}" sibTransId="{9351FC8E-DCCD-4BCA-B101-4FEAFF40E745}"/>
    <dgm:cxn modelId="{33AAFB3C-A8B2-4808-8B8C-7241B89E065E}" srcId="{E719BF75-0779-41CD-9507-9F78DEA12F1F}" destId="{88D2BAA3-3A9C-4770-96A5-995A7D3945C4}" srcOrd="6" destOrd="0" parTransId="{39334E84-A8A5-4464-BCD8-9C9E5705565E}" sibTransId="{3FD9642D-1793-4DF8-B4E2-D646B3FFB54E}"/>
    <dgm:cxn modelId="{E09A135C-BA9C-4F05-8084-310440072D23}" type="presOf" srcId="{153F832F-0858-40A9-BACE-CD8A6E5E5FD4}" destId="{9ED29ACE-0825-4BB1-8C06-ED5043E361B6}" srcOrd="0" destOrd="0" presId="urn:microsoft.com/office/officeart/2008/layout/LinedList"/>
    <dgm:cxn modelId="{AD4B7B60-90E3-49EA-99D2-4F50250257DE}" srcId="{E719BF75-0779-41CD-9507-9F78DEA12F1F}" destId="{153F832F-0858-40A9-BACE-CD8A6E5E5FD4}" srcOrd="0" destOrd="0" parTransId="{9E3C2B78-319C-4FFE-A617-E2A20E779579}" sibTransId="{E0827FDE-264E-4B21-B8A9-7A60AC6AC49A}"/>
    <dgm:cxn modelId="{1927FD61-186E-4F56-B1A1-CB0D0D2BBF9B}" srcId="{E719BF75-0779-41CD-9507-9F78DEA12F1F}" destId="{47DC5FB1-8FAA-49B6-832D-BB910B141339}" srcOrd="5" destOrd="0" parTransId="{854F28C1-0FC5-4CFB-B8FC-D8195A0E6A9A}" sibTransId="{9880C8C2-B333-4441-ADDC-1B0A9A2DFBB1}"/>
    <dgm:cxn modelId="{54159D62-22A4-4521-BA1E-FFB5855D9CC1}" srcId="{E719BF75-0779-41CD-9507-9F78DEA12F1F}" destId="{34093494-9EA0-4D92-BA94-988A6F6B651C}" srcOrd="3" destOrd="0" parTransId="{C0BD6E72-C67F-4ED8-AF6E-AEB93540C80C}" sibTransId="{9205E06F-9C62-4EFD-805B-0F9A0DE54B15}"/>
    <dgm:cxn modelId="{2FF9BC68-F859-431B-AE7A-C7EADFDFBC3A}" type="presOf" srcId="{47DC5FB1-8FAA-49B6-832D-BB910B141339}" destId="{8C322786-3914-4656-A961-48CA47DBDBEB}" srcOrd="0" destOrd="0" presId="urn:microsoft.com/office/officeart/2008/layout/LinedList"/>
    <dgm:cxn modelId="{951BCE7A-7D4D-4AFB-B152-AD477DF733A2}" type="presOf" srcId="{03A53369-0DBE-48AA-B2AF-72D1EFA1D42C}" destId="{988A36C6-0BC4-4E85-A01F-36D95A68DF77}" srcOrd="0" destOrd="0" presId="urn:microsoft.com/office/officeart/2008/layout/LinedList"/>
    <dgm:cxn modelId="{19FDF68B-CADC-4A1C-8437-9EE746158C93}" type="presOf" srcId="{AF7C3A82-6689-4F9B-91C6-424A8105A1DF}" destId="{B14D535B-903D-4E1E-8EAC-E15A13FD2577}" srcOrd="0" destOrd="0" presId="urn:microsoft.com/office/officeart/2008/layout/LinedList"/>
    <dgm:cxn modelId="{DC83EFB8-6D00-4F15-8C8E-5C602442DFDD}" type="presOf" srcId="{E719BF75-0779-41CD-9507-9F78DEA12F1F}" destId="{40B2AABA-DA52-47FC-A591-7547F6057113}" srcOrd="0" destOrd="0" presId="urn:microsoft.com/office/officeart/2008/layout/LinedList"/>
    <dgm:cxn modelId="{EC390BBD-44A2-4984-A942-BB1A58F6169B}" type="presOf" srcId="{6D05830F-3078-4E14-8897-34A435DCA147}" destId="{446982C1-643A-40CE-A185-8BFBFA00E84C}" srcOrd="0" destOrd="0" presId="urn:microsoft.com/office/officeart/2008/layout/LinedList"/>
    <dgm:cxn modelId="{4C2E2BBE-1A02-43D4-9007-88DBC6D591DE}" srcId="{E719BF75-0779-41CD-9507-9F78DEA12F1F}" destId="{6D05830F-3078-4E14-8897-34A435DCA147}" srcOrd="1" destOrd="0" parTransId="{80840A3E-1C11-4D36-AA17-C12B9419EFF9}" sibTransId="{FC78DF7B-3309-4BB2-A5E8-64F07588BB21}"/>
    <dgm:cxn modelId="{EB3A0BC5-66BF-402A-BEAE-1F83C5A34F0A}" type="presOf" srcId="{88D2BAA3-3A9C-4770-96A5-995A7D3945C4}" destId="{C385F10F-60BE-432D-9A7D-B4B1B23E90B4}" srcOrd="0" destOrd="0" presId="urn:microsoft.com/office/officeart/2008/layout/LinedList"/>
    <dgm:cxn modelId="{FD3C1ECD-5866-49EF-B9A6-72212A44BC89}" type="presOf" srcId="{E95A3C3D-3B9E-4228-9A63-B0C24BCAE499}" destId="{77CE9109-88F6-4F81-9D50-E88F1AFC4262}" srcOrd="0" destOrd="0" presId="urn:microsoft.com/office/officeart/2008/layout/LinedList"/>
    <dgm:cxn modelId="{DD1E40D3-A255-4161-8811-D66476EBFFA9}" srcId="{E719BF75-0779-41CD-9507-9F78DEA12F1F}" destId="{AF7C3A82-6689-4F9B-91C6-424A8105A1DF}" srcOrd="4" destOrd="0" parTransId="{F01EBAE1-8CE5-4C7F-BFEE-08969D9C7EF0}" sibTransId="{DBBD95EA-0CDC-4DA1-8213-4805BE52D2E7}"/>
    <dgm:cxn modelId="{9C36F5D6-BA89-4B3D-BDDE-247FE79D595B}" type="presOf" srcId="{34093494-9EA0-4D92-BA94-988A6F6B651C}" destId="{9A22DCCC-1AB2-42BE-8E00-34A8F58FDA02}" srcOrd="0" destOrd="0" presId="urn:microsoft.com/office/officeart/2008/layout/LinedList"/>
    <dgm:cxn modelId="{7B0DAE85-743F-4847-BF06-A092D83D63C2}" type="presParOf" srcId="{40B2AABA-DA52-47FC-A591-7547F6057113}" destId="{7694C419-9AEE-4117-B9F7-0DE4853A2ED8}" srcOrd="0" destOrd="0" presId="urn:microsoft.com/office/officeart/2008/layout/LinedList"/>
    <dgm:cxn modelId="{99A81C9C-D380-46FE-B709-9C2562DB2E76}" type="presParOf" srcId="{40B2AABA-DA52-47FC-A591-7547F6057113}" destId="{CD754F12-FD35-44FA-805B-50DB0136F560}" srcOrd="1" destOrd="0" presId="urn:microsoft.com/office/officeart/2008/layout/LinedList"/>
    <dgm:cxn modelId="{93A2634A-7892-475F-A836-609632F313C7}" type="presParOf" srcId="{CD754F12-FD35-44FA-805B-50DB0136F560}" destId="{9ED29ACE-0825-4BB1-8C06-ED5043E361B6}" srcOrd="0" destOrd="0" presId="urn:microsoft.com/office/officeart/2008/layout/LinedList"/>
    <dgm:cxn modelId="{E9FAC481-D451-47D9-AA69-AA86A20F6F91}" type="presParOf" srcId="{CD754F12-FD35-44FA-805B-50DB0136F560}" destId="{0E28B062-1103-4DB6-9541-2B65CF656D75}" srcOrd="1" destOrd="0" presId="urn:microsoft.com/office/officeart/2008/layout/LinedList"/>
    <dgm:cxn modelId="{C8E1D23D-C7D9-47AD-8787-8FA03AB32271}" type="presParOf" srcId="{40B2AABA-DA52-47FC-A591-7547F6057113}" destId="{25882173-24DD-4C1A-8CD7-60E737801C2A}" srcOrd="2" destOrd="0" presId="urn:microsoft.com/office/officeart/2008/layout/LinedList"/>
    <dgm:cxn modelId="{36DACADB-3675-4479-9390-5D3F85BF5D08}" type="presParOf" srcId="{40B2AABA-DA52-47FC-A591-7547F6057113}" destId="{E84DE9ED-0F1C-427F-844C-44E2DDE308F3}" srcOrd="3" destOrd="0" presId="urn:microsoft.com/office/officeart/2008/layout/LinedList"/>
    <dgm:cxn modelId="{2C7BC855-78A1-4148-B0A2-ED89189E4805}" type="presParOf" srcId="{E84DE9ED-0F1C-427F-844C-44E2DDE308F3}" destId="{446982C1-643A-40CE-A185-8BFBFA00E84C}" srcOrd="0" destOrd="0" presId="urn:microsoft.com/office/officeart/2008/layout/LinedList"/>
    <dgm:cxn modelId="{AED382F3-FF42-4CBC-AAAB-8AA807CFFC71}" type="presParOf" srcId="{E84DE9ED-0F1C-427F-844C-44E2DDE308F3}" destId="{8AB8492F-AE59-4A4B-B934-3E5C63DE8952}" srcOrd="1" destOrd="0" presId="urn:microsoft.com/office/officeart/2008/layout/LinedList"/>
    <dgm:cxn modelId="{572F2D5C-2B3F-437D-9DE1-EA1A66B38A36}" type="presParOf" srcId="{40B2AABA-DA52-47FC-A591-7547F6057113}" destId="{5103D71F-9604-4C4B-8B1A-1BBEDA5210D7}" srcOrd="4" destOrd="0" presId="urn:microsoft.com/office/officeart/2008/layout/LinedList"/>
    <dgm:cxn modelId="{5E2BCEB2-506A-4E34-AD09-10E2F8E91408}" type="presParOf" srcId="{40B2AABA-DA52-47FC-A591-7547F6057113}" destId="{C53B2F92-71F0-496C-8B37-D7E00F1B6976}" srcOrd="5" destOrd="0" presId="urn:microsoft.com/office/officeart/2008/layout/LinedList"/>
    <dgm:cxn modelId="{554A517C-E5B2-45D6-9066-BDED4744A536}" type="presParOf" srcId="{C53B2F92-71F0-496C-8B37-D7E00F1B6976}" destId="{988A36C6-0BC4-4E85-A01F-36D95A68DF77}" srcOrd="0" destOrd="0" presId="urn:microsoft.com/office/officeart/2008/layout/LinedList"/>
    <dgm:cxn modelId="{B4B2C59C-C187-4AF2-92BC-A16D06EC30FE}" type="presParOf" srcId="{C53B2F92-71F0-496C-8B37-D7E00F1B6976}" destId="{72CB69A0-3059-4E0F-A18B-CF651693CE52}" srcOrd="1" destOrd="0" presId="urn:microsoft.com/office/officeart/2008/layout/LinedList"/>
    <dgm:cxn modelId="{0925442C-C803-404E-97A0-BE9259DD1A16}" type="presParOf" srcId="{40B2AABA-DA52-47FC-A591-7547F6057113}" destId="{2F81A7EA-3E1D-42F5-AA58-5AD25E9982AB}" srcOrd="6" destOrd="0" presId="urn:microsoft.com/office/officeart/2008/layout/LinedList"/>
    <dgm:cxn modelId="{03A25286-A662-4180-8191-E08F46DE18D2}" type="presParOf" srcId="{40B2AABA-DA52-47FC-A591-7547F6057113}" destId="{5FD62183-7158-4386-B3F1-4EC04138F71E}" srcOrd="7" destOrd="0" presId="urn:microsoft.com/office/officeart/2008/layout/LinedList"/>
    <dgm:cxn modelId="{8F526245-3E3C-4677-BE5B-CB5680220A3B}" type="presParOf" srcId="{5FD62183-7158-4386-B3F1-4EC04138F71E}" destId="{9A22DCCC-1AB2-42BE-8E00-34A8F58FDA02}" srcOrd="0" destOrd="0" presId="urn:microsoft.com/office/officeart/2008/layout/LinedList"/>
    <dgm:cxn modelId="{74C21841-A082-462E-89B2-08FD10D77394}" type="presParOf" srcId="{5FD62183-7158-4386-B3F1-4EC04138F71E}" destId="{4FF7933E-1854-46B1-9201-7EC8DC2EF4A8}" srcOrd="1" destOrd="0" presId="urn:microsoft.com/office/officeart/2008/layout/LinedList"/>
    <dgm:cxn modelId="{244ED09B-4CF8-4036-AFC0-7209C967A383}" type="presParOf" srcId="{40B2AABA-DA52-47FC-A591-7547F6057113}" destId="{7C284C3A-9D01-469F-A4E5-39551719177F}" srcOrd="8" destOrd="0" presId="urn:microsoft.com/office/officeart/2008/layout/LinedList"/>
    <dgm:cxn modelId="{C78DBE39-5269-4E47-87BE-C3B9946045BF}" type="presParOf" srcId="{40B2AABA-DA52-47FC-A591-7547F6057113}" destId="{57863693-B023-4BC7-9EBF-2B0A5C629E46}" srcOrd="9" destOrd="0" presId="urn:microsoft.com/office/officeart/2008/layout/LinedList"/>
    <dgm:cxn modelId="{7450D887-FA1B-415A-9D5E-B9CCC2A8B277}" type="presParOf" srcId="{57863693-B023-4BC7-9EBF-2B0A5C629E46}" destId="{B14D535B-903D-4E1E-8EAC-E15A13FD2577}" srcOrd="0" destOrd="0" presId="urn:microsoft.com/office/officeart/2008/layout/LinedList"/>
    <dgm:cxn modelId="{AEBDA170-BC99-4A2B-951B-0DDA52C5FA29}" type="presParOf" srcId="{57863693-B023-4BC7-9EBF-2B0A5C629E46}" destId="{BD956ACF-EB35-414B-BB8F-7881791BF94D}" srcOrd="1" destOrd="0" presId="urn:microsoft.com/office/officeart/2008/layout/LinedList"/>
    <dgm:cxn modelId="{CBC0929A-AE6B-43DB-B809-E8366D8208EC}" type="presParOf" srcId="{40B2AABA-DA52-47FC-A591-7547F6057113}" destId="{868F2287-99AE-454A-B422-45A8C03928A8}" srcOrd="10" destOrd="0" presId="urn:microsoft.com/office/officeart/2008/layout/LinedList"/>
    <dgm:cxn modelId="{A935DC5C-5942-4A04-B196-41CF0A49AAF7}" type="presParOf" srcId="{40B2AABA-DA52-47FC-A591-7547F6057113}" destId="{E94680D3-64FD-416D-9D35-F8E97EFDA8F0}" srcOrd="11" destOrd="0" presId="urn:microsoft.com/office/officeart/2008/layout/LinedList"/>
    <dgm:cxn modelId="{E4266922-17A1-4E4E-BED1-12FD6B06517B}" type="presParOf" srcId="{E94680D3-64FD-416D-9D35-F8E97EFDA8F0}" destId="{8C322786-3914-4656-A961-48CA47DBDBEB}" srcOrd="0" destOrd="0" presId="urn:microsoft.com/office/officeart/2008/layout/LinedList"/>
    <dgm:cxn modelId="{F602EAA1-507C-4B28-9EA3-423D29923105}" type="presParOf" srcId="{E94680D3-64FD-416D-9D35-F8E97EFDA8F0}" destId="{AEBADFA2-501D-4535-8741-C625CF6583C2}" srcOrd="1" destOrd="0" presId="urn:microsoft.com/office/officeart/2008/layout/LinedList"/>
    <dgm:cxn modelId="{4DA62441-03BB-42B1-8923-0059C765CED3}" type="presParOf" srcId="{40B2AABA-DA52-47FC-A591-7547F6057113}" destId="{00D5AE4D-374C-4565-9D3F-57368996C26D}" srcOrd="12" destOrd="0" presId="urn:microsoft.com/office/officeart/2008/layout/LinedList"/>
    <dgm:cxn modelId="{069B2972-29AF-40D0-B0C5-49A043BAF3C9}" type="presParOf" srcId="{40B2AABA-DA52-47FC-A591-7547F6057113}" destId="{C132E85B-7D1C-427E-9973-CB1397B7D3F9}" srcOrd="13" destOrd="0" presId="urn:microsoft.com/office/officeart/2008/layout/LinedList"/>
    <dgm:cxn modelId="{A901FD88-2E0A-4F6D-A831-430582BA3DD8}" type="presParOf" srcId="{C132E85B-7D1C-427E-9973-CB1397B7D3F9}" destId="{C385F10F-60BE-432D-9A7D-B4B1B23E90B4}" srcOrd="0" destOrd="0" presId="urn:microsoft.com/office/officeart/2008/layout/LinedList"/>
    <dgm:cxn modelId="{034B0AD2-C0F6-4A88-ADCD-CB9DAD692C08}" type="presParOf" srcId="{C132E85B-7D1C-427E-9973-CB1397B7D3F9}" destId="{7C1F91D0-C927-4F56-B116-C22285F1C30A}" srcOrd="1" destOrd="0" presId="urn:microsoft.com/office/officeart/2008/layout/LinedList"/>
    <dgm:cxn modelId="{25F069E6-C6FC-47AC-AB92-C15F5EDDCB18}" type="presParOf" srcId="{40B2AABA-DA52-47FC-A591-7547F6057113}" destId="{D63BB49F-E9B0-4DB0-8F2F-9625E9721ACF}" srcOrd="14" destOrd="0" presId="urn:microsoft.com/office/officeart/2008/layout/LinedList"/>
    <dgm:cxn modelId="{235BE058-4562-4E79-824C-C1C0EC6816B1}" type="presParOf" srcId="{40B2AABA-DA52-47FC-A591-7547F6057113}" destId="{3DD6022A-CD54-40C9-9F17-C392FAA59561}" srcOrd="15" destOrd="0" presId="urn:microsoft.com/office/officeart/2008/layout/LinedList"/>
    <dgm:cxn modelId="{7D397927-321E-43E5-BE3D-066AF49EFC25}" type="presParOf" srcId="{3DD6022A-CD54-40C9-9F17-C392FAA59561}" destId="{77CE9109-88F6-4F81-9D50-E88F1AFC4262}" srcOrd="0" destOrd="0" presId="urn:microsoft.com/office/officeart/2008/layout/LinedList"/>
    <dgm:cxn modelId="{8B5E86BC-1CFE-4EE0-93BB-57C5BCF80ADA}" type="presParOf" srcId="{3DD6022A-CD54-40C9-9F17-C392FAA59561}" destId="{DF8DDDEC-BEF0-49CE-BEB4-13FA6D1BD6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2918A-9438-4B90-A4A3-AFAE9EC3A3E4}">
      <dsp:nvSpPr>
        <dsp:cNvPr id="0" name=""/>
        <dsp:cNvSpPr/>
      </dsp:nvSpPr>
      <dsp:spPr>
        <a:xfrm>
          <a:off x="0" y="10727"/>
          <a:ext cx="9011862" cy="1347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A consumer uses Web browser to connect to the home page of a merchant's Web site on the Internet. </a:t>
          </a:r>
          <a:endParaRPr lang="en-US" sz="2200" kern="1200" dirty="0"/>
        </a:p>
      </dsp:txBody>
      <dsp:txXfrm>
        <a:off x="39470" y="50197"/>
        <a:ext cx="7557681" cy="1268674"/>
      </dsp:txXfrm>
    </dsp:sp>
    <dsp:sp modelId="{DE5CFC50-348E-4A9B-A51D-DB71E62DFFD7}">
      <dsp:nvSpPr>
        <dsp:cNvPr id="0" name=""/>
        <dsp:cNvSpPr/>
      </dsp:nvSpPr>
      <dsp:spPr>
        <a:xfrm>
          <a:off x="795164" y="1572216"/>
          <a:ext cx="9011862" cy="134761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The consumer browses the catalogue of products featured on the site and selects items to purchase. The selected items are placed in the electronic equivalent of a shopping cart. </a:t>
          </a:r>
          <a:endParaRPr lang="en-US" sz="2200" kern="1200" dirty="0"/>
        </a:p>
      </dsp:txBody>
      <dsp:txXfrm>
        <a:off x="834634" y="1611686"/>
        <a:ext cx="7261808" cy="1268674"/>
      </dsp:txXfrm>
    </dsp:sp>
    <dsp:sp modelId="{08271615-9C1A-4596-9CA2-2D504022E371}">
      <dsp:nvSpPr>
        <dsp:cNvPr id="0" name=""/>
        <dsp:cNvSpPr/>
      </dsp:nvSpPr>
      <dsp:spPr>
        <a:xfrm>
          <a:off x="1590328" y="3144433"/>
          <a:ext cx="9011862" cy="134761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When the consumer is ready to complete the purchase of selected items, they provides a bill-to and ship-to address for purchase and delivery.</a:t>
          </a:r>
          <a:endParaRPr lang="en-US" sz="2200" kern="1200" dirty="0"/>
        </a:p>
      </dsp:txBody>
      <dsp:txXfrm>
        <a:off x="1629798" y="3183903"/>
        <a:ext cx="7261808" cy="1268674"/>
      </dsp:txXfrm>
    </dsp:sp>
    <dsp:sp modelId="{CC560E31-DF42-45CC-8465-455C25FD875B}">
      <dsp:nvSpPr>
        <dsp:cNvPr id="0" name=""/>
        <dsp:cNvSpPr/>
      </dsp:nvSpPr>
      <dsp:spPr>
        <a:xfrm>
          <a:off x="8135912" y="1021940"/>
          <a:ext cx="875949" cy="8759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33001" y="1021940"/>
        <a:ext cx="481771" cy="659152"/>
      </dsp:txXfrm>
    </dsp:sp>
    <dsp:sp modelId="{86720345-5279-4B69-85D1-C146214113C8}">
      <dsp:nvSpPr>
        <dsp:cNvPr id="0" name=""/>
        <dsp:cNvSpPr/>
      </dsp:nvSpPr>
      <dsp:spPr>
        <a:xfrm>
          <a:off x="8931077" y="2585173"/>
          <a:ext cx="875949" cy="875949"/>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28166" y="2585173"/>
        <a:ext cx="481771" cy="6591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D655C-2DB9-4705-9C00-EDF72E1EC902}">
      <dsp:nvSpPr>
        <dsp:cNvPr id="0" name=""/>
        <dsp:cNvSpPr/>
      </dsp:nvSpPr>
      <dsp:spPr>
        <a:xfrm>
          <a:off x="4990295" y="2129949"/>
          <a:ext cx="788980" cy="91440"/>
        </a:xfrm>
        <a:custGeom>
          <a:avLst/>
          <a:gdLst/>
          <a:ahLst/>
          <a:cxnLst/>
          <a:rect l="0" t="0" r="0" b="0"/>
          <a:pathLst>
            <a:path>
              <a:moveTo>
                <a:pt x="0" y="45720"/>
              </a:moveTo>
              <a:lnTo>
                <a:pt x="78898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4296" y="2171571"/>
        <a:ext cx="40979" cy="8195"/>
      </dsp:txXfrm>
    </dsp:sp>
    <dsp:sp modelId="{D5473115-614D-4DA0-971D-FF016D29F820}">
      <dsp:nvSpPr>
        <dsp:cNvPr id="0" name=""/>
        <dsp:cNvSpPr/>
      </dsp:nvSpPr>
      <dsp:spPr>
        <a:xfrm>
          <a:off x="3632" y="1106651"/>
          <a:ext cx="4988463" cy="21380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609" tIns="183283" rIns="174609" bIns="183283" numCol="1" spcCol="1270" anchor="ctr" anchorCtr="0">
          <a:noAutofit/>
        </a:bodyPr>
        <a:lstStyle/>
        <a:p>
          <a:pPr marL="0" lvl="0" indent="0" algn="ctr" defTabSz="933450">
            <a:lnSpc>
              <a:spcPct val="90000"/>
            </a:lnSpc>
            <a:spcBef>
              <a:spcPct val="0"/>
            </a:spcBef>
            <a:spcAft>
              <a:spcPct val="35000"/>
            </a:spcAft>
            <a:buNone/>
          </a:pPr>
          <a:r>
            <a:rPr lang="en-IN" sz="2100" kern="1200" dirty="0"/>
            <a:t>When the merchants Web server receives this information, it computes the total cost of the order-- including tax, shipping, and handling charges--and then displays the total to the customer.</a:t>
          </a:r>
          <a:endParaRPr lang="en-US" sz="2100" kern="1200" dirty="0"/>
        </a:p>
      </dsp:txBody>
      <dsp:txXfrm>
        <a:off x="3632" y="1106651"/>
        <a:ext cx="4988463" cy="2138035"/>
      </dsp:txXfrm>
    </dsp:sp>
    <dsp:sp modelId="{4A914FDD-2C27-44B6-A3A3-639A3A808BCD}">
      <dsp:nvSpPr>
        <dsp:cNvPr id="0" name=""/>
        <dsp:cNvSpPr/>
      </dsp:nvSpPr>
      <dsp:spPr>
        <a:xfrm>
          <a:off x="5811675" y="1106651"/>
          <a:ext cx="4700291" cy="213803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609" tIns="183283" rIns="174609" bIns="183283" numCol="1" spcCol="1270" anchor="ctr" anchorCtr="0">
          <a:noAutofit/>
        </a:bodyPr>
        <a:lstStyle/>
        <a:p>
          <a:pPr marL="0" lvl="0" indent="0" algn="ctr" defTabSz="933450">
            <a:lnSpc>
              <a:spcPct val="90000"/>
            </a:lnSpc>
            <a:spcBef>
              <a:spcPct val="0"/>
            </a:spcBef>
            <a:spcAft>
              <a:spcPct val="35000"/>
            </a:spcAft>
            <a:buNone/>
          </a:pPr>
          <a:r>
            <a:rPr lang="en-IN" sz="2100" kern="1200" dirty="0"/>
            <a:t>The customer can now provide payment information, such as a credit card number, and then submit the order.</a:t>
          </a:r>
          <a:endParaRPr lang="en-US" sz="2100" kern="1200" dirty="0"/>
        </a:p>
      </dsp:txBody>
      <dsp:txXfrm>
        <a:off x="5811675" y="1106651"/>
        <a:ext cx="4700291" cy="2138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6D500-93FF-4D62-B5F6-7844B75B336B}">
      <dsp:nvSpPr>
        <dsp:cNvPr id="0" name=""/>
        <dsp:cNvSpPr/>
      </dsp:nvSpPr>
      <dsp:spPr>
        <a:xfrm>
          <a:off x="3246905" y="2129949"/>
          <a:ext cx="715205" cy="91440"/>
        </a:xfrm>
        <a:custGeom>
          <a:avLst/>
          <a:gdLst/>
          <a:ahLst/>
          <a:cxnLst/>
          <a:rect l="0" t="0" r="0" b="0"/>
          <a:pathLst>
            <a:path>
              <a:moveTo>
                <a:pt x="0" y="45720"/>
              </a:moveTo>
              <a:lnTo>
                <a:pt x="71520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5862" y="2171939"/>
        <a:ext cx="37290" cy="7458"/>
      </dsp:txXfrm>
    </dsp:sp>
    <dsp:sp modelId="{F09C0125-D114-42F0-97B9-35FC7240A51F}">
      <dsp:nvSpPr>
        <dsp:cNvPr id="0" name=""/>
        <dsp:cNvSpPr/>
      </dsp:nvSpPr>
      <dsp:spPr>
        <a:xfrm>
          <a:off x="6074" y="1202879"/>
          <a:ext cx="3242630" cy="19455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92" tIns="166785" rIns="158892" bIns="166785" numCol="1" spcCol="1270" anchor="ctr" anchorCtr="0">
          <a:noAutofit/>
        </a:bodyPr>
        <a:lstStyle/>
        <a:p>
          <a:pPr marL="0" lvl="0" indent="0" algn="ctr" defTabSz="889000">
            <a:lnSpc>
              <a:spcPct val="100000"/>
            </a:lnSpc>
            <a:spcBef>
              <a:spcPct val="0"/>
            </a:spcBef>
            <a:spcAft>
              <a:spcPct val="35000"/>
            </a:spcAft>
            <a:buNone/>
          </a:pPr>
          <a:r>
            <a:rPr lang="en-IN" sz="2000" kern="1200" dirty="0"/>
            <a:t>Administrators are the ones who add or administer the categories for the products,   and administers the Vendor.</a:t>
          </a:r>
          <a:endParaRPr lang="en-US" sz="2000" kern="1200" dirty="0"/>
        </a:p>
      </dsp:txBody>
      <dsp:txXfrm>
        <a:off x="6074" y="1202879"/>
        <a:ext cx="3242630" cy="1945578"/>
      </dsp:txXfrm>
    </dsp:sp>
    <dsp:sp modelId="{D79C9DC4-5C6D-4C4D-8714-B59CD8F9949D}">
      <dsp:nvSpPr>
        <dsp:cNvPr id="0" name=""/>
        <dsp:cNvSpPr/>
      </dsp:nvSpPr>
      <dsp:spPr>
        <a:xfrm>
          <a:off x="7235341" y="2129949"/>
          <a:ext cx="715205" cy="91440"/>
        </a:xfrm>
        <a:custGeom>
          <a:avLst/>
          <a:gdLst/>
          <a:ahLst/>
          <a:cxnLst/>
          <a:rect l="0" t="0" r="0" b="0"/>
          <a:pathLst>
            <a:path>
              <a:moveTo>
                <a:pt x="0" y="45720"/>
              </a:moveTo>
              <a:lnTo>
                <a:pt x="71520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74298" y="2171939"/>
        <a:ext cx="37290" cy="7458"/>
      </dsp:txXfrm>
    </dsp:sp>
    <dsp:sp modelId="{47FE4432-6E7D-4B47-891E-A3E411C9A877}">
      <dsp:nvSpPr>
        <dsp:cNvPr id="0" name=""/>
        <dsp:cNvSpPr/>
      </dsp:nvSpPr>
      <dsp:spPr>
        <a:xfrm>
          <a:off x="3994510" y="1202879"/>
          <a:ext cx="3242630" cy="194557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92" tIns="166785" rIns="158892" bIns="166785" numCol="1" spcCol="1270" anchor="ctr" anchorCtr="0">
          <a:noAutofit/>
        </a:bodyPr>
        <a:lstStyle/>
        <a:p>
          <a:pPr marL="0" lvl="0" indent="0" algn="ctr" defTabSz="889000">
            <a:lnSpc>
              <a:spcPct val="100000"/>
            </a:lnSpc>
            <a:spcBef>
              <a:spcPct val="0"/>
            </a:spcBef>
            <a:spcAft>
              <a:spcPct val="35000"/>
            </a:spcAft>
            <a:buNone/>
          </a:pPr>
          <a:r>
            <a:rPr lang="en-IN" sz="2000" kern="1200" dirty="0"/>
            <a:t>Administrator can add product to database.</a:t>
          </a:r>
          <a:endParaRPr lang="en-US" sz="2000" kern="1200" dirty="0"/>
        </a:p>
      </dsp:txBody>
      <dsp:txXfrm>
        <a:off x="3994510" y="1202879"/>
        <a:ext cx="3242630" cy="1945578"/>
      </dsp:txXfrm>
    </dsp:sp>
    <dsp:sp modelId="{5BD9B5B1-AA06-4246-BEA7-A8BB77AE5D05}">
      <dsp:nvSpPr>
        <dsp:cNvPr id="0" name=""/>
        <dsp:cNvSpPr/>
      </dsp:nvSpPr>
      <dsp:spPr>
        <a:xfrm>
          <a:off x="7982946" y="1148393"/>
          <a:ext cx="2704873" cy="205455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92" tIns="166785" rIns="158892" bIns="166785" numCol="1" spcCol="1270" anchor="ctr" anchorCtr="0">
          <a:noAutofit/>
        </a:bodyPr>
        <a:lstStyle/>
        <a:p>
          <a:pPr marL="0" lvl="0" indent="0" algn="ctr" defTabSz="889000">
            <a:lnSpc>
              <a:spcPct val="100000"/>
            </a:lnSpc>
            <a:spcBef>
              <a:spcPct val="0"/>
            </a:spcBef>
            <a:spcAft>
              <a:spcPct val="35000"/>
            </a:spcAft>
            <a:buNone/>
          </a:pPr>
          <a:r>
            <a:rPr lang="en-IN" sz="2000" kern="1200" dirty="0"/>
            <a:t>Administrator can edit or delete the products from the database</a:t>
          </a:r>
          <a:endParaRPr lang="en-US" sz="2000" kern="1200" dirty="0"/>
        </a:p>
      </dsp:txBody>
      <dsp:txXfrm>
        <a:off x="7982946" y="1148393"/>
        <a:ext cx="2704873" cy="20545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8C353-6532-4154-BD3C-90B79957C114}">
      <dsp:nvSpPr>
        <dsp:cNvPr id="0" name=""/>
        <dsp:cNvSpPr/>
      </dsp:nvSpPr>
      <dsp:spPr>
        <a:xfrm>
          <a:off x="3263483" y="2129949"/>
          <a:ext cx="719041" cy="91440"/>
        </a:xfrm>
        <a:custGeom>
          <a:avLst/>
          <a:gdLst/>
          <a:ahLst/>
          <a:cxnLst/>
          <a:rect l="0" t="0" r="0" b="0"/>
          <a:pathLst>
            <a:path>
              <a:moveTo>
                <a:pt x="0" y="45720"/>
              </a:moveTo>
              <a:lnTo>
                <a:pt x="71904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4262" y="2171920"/>
        <a:ext cx="37482" cy="7496"/>
      </dsp:txXfrm>
    </dsp:sp>
    <dsp:sp modelId="{78B5CD7E-ADFC-41A7-881F-2EDC53DE7C6F}">
      <dsp:nvSpPr>
        <dsp:cNvPr id="0" name=""/>
        <dsp:cNvSpPr/>
      </dsp:nvSpPr>
      <dsp:spPr>
        <a:xfrm>
          <a:off x="5972" y="1197875"/>
          <a:ext cx="3259310" cy="195558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709" tIns="167643" rIns="159709" bIns="167643" numCol="1" spcCol="1270" anchor="ctr" anchorCtr="0">
          <a:noAutofit/>
        </a:bodyPr>
        <a:lstStyle/>
        <a:p>
          <a:pPr marL="0" lvl="0" indent="0" algn="ctr" defTabSz="1022350">
            <a:lnSpc>
              <a:spcPct val="90000"/>
            </a:lnSpc>
            <a:spcBef>
              <a:spcPct val="0"/>
            </a:spcBef>
            <a:spcAft>
              <a:spcPct val="35000"/>
            </a:spcAft>
            <a:buNone/>
          </a:pPr>
          <a:r>
            <a:rPr lang="en-IN" sz="2300" kern="1200" dirty="0"/>
            <a:t>The customers register with their details.</a:t>
          </a:r>
          <a:endParaRPr lang="en-US" sz="2300" kern="1200" dirty="0"/>
        </a:p>
      </dsp:txBody>
      <dsp:txXfrm>
        <a:off x="5972" y="1197875"/>
        <a:ext cx="3259310" cy="1955586"/>
      </dsp:txXfrm>
    </dsp:sp>
    <dsp:sp modelId="{6B85C937-9E7E-4535-8DA0-6D1ABFEEE7AF}">
      <dsp:nvSpPr>
        <dsp:cNvPr id="0" name=""/>
        <dsp:cNvSpPr/>
      </dsp:nvSpPr>
      <dsp:spPr>
        <a:xfrm>
          <a:off x="7272435" y="2129949"/>
          <a:ext cx="719041" cy="91440"/>
        </a:xfrm>
        <a:custGeom>
          <a:avLst/>
          <a:gdLst/>
          <a:ahLst/>
          <a:cxnLst/>
          <a:rect l="0" t="0" r="0" b="0"/>
          <a:pathLst>
            <a:path>
              <a:moveTo>
                <a:pt x="0" y="45720"/>
              </a:moveTo>
              <a:lnTo>
                <a:pt x="719041"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13215" y="2171920"/>
        <a:ext cx="37482" cy="7496"/>
      </dsp:txXfrm>
    </dsp:sp>
    <dsp:sp modelId="{7823FFA6-2247-4F23-A5F0-8154ED0FBE56}">
      <dsp:nvSpPr>
        <dsp:cNvPr id="0" name=""/>
        <dsp:cNvSpPr/>
      </dsp:nvSpPr>
      <dsp:spPr>
        <a:xfrm>
          <a:off x="4014924" y="1197875"/>
          <a:ext cx="3259310" cy="1955586"/>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709" tIns="167643" rIns="159709" bIns="167643" numCol="1" spcCol="1270" anchor="ctr" anchorCtr="0">
          <a:noAutofit/>
        </a:bodyPr>
        <a:lstStyle/>
        <a:p>
          <a:pPr marL="0" lvl="0" indent="0" algn="ctr" defTabSz="1022350">
            <a:lnSpc>
              <a:spcPct val="90000"/>
            </a:lnSpc>
            <a:spcBef>
              <a:spcPct val="0"/>
            </a:spcBef>
            <a:spcAft>
              <a:spcPct val="35000"/>
            </a:spcAft>
            <a:buNone/>
          </a:pPr>
          <a:r>
            <a:rPr lang="en-IN" sz="2300" kern="1200" dirty="0"/>
            <a:t>Customers are provided with information on the products available by categories. </a:t>
          </a:r>
          <a:endParaRPr lang="en-US" sz="2300" kern="1200" dirty="0"/>
        </a:p>
      </dsp:txBody>
      <dsp:txXfrm>
        <a:off x="4014924" y="1197875"/>
        <a:ext cx="3259310" cy="1955586"/>
      </dsp:txXfrm>
    </dsp:sp>
    <dsp:sp modelId="{0533EE0E-4DA3-42DD-B512-240ADD37C7EC}">
      <dsp:nvSpPr>
        <dsp:cNvPr id="0" name=""/>
        <dsp:cNvSpPr/>
      </dsp:nvSpPr>
      <dsp:spPr>
        <a:xfrm>
          <a:off x="8023876" y="1197875"/>
          <a:ext cx="2841597" cy="195558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709" tIns="167643" rIns="159709" bIns="167643" numCol="1" spcCol="1270" anchor="ctr" anchorCtr="0">
          <a:noAutofit/>
        </a:bodyPr>
        <a:lstStyle/>
        <a:p>
          <a:pPr marL="0" lvl="0" indent="0" algn="ctr" defTabSz="1022350">
            <a:lnSpc>
              <a:spcPct val="90000"/>
            </a:lnSpc>
            <a:spcBef>
              <a:spcPct val="0"/>
            </a:spcBef>
            <a:spcAft>
              <a:spcPct val="35000"/>
            </a:spcAft>
            <a:buNone/>
          </a:pPr>
          <a:r>
            <a:rPr lang="en-IN" sz="2300" kern="1200" dirty="0"/>
            <a:t>Using Shopping Cart, see the item selected appears in the shopping.</a:t>
          </a:r>
          <a:endParaRPr lang="en-US" sz="2300" kern="1200" dirty="0"/>
        </a:p>
      </dsp:txBody>
      <dsp:txXfrm>
        <a:off x="8023876" y="1197875"/>
        <a:ext cx="2841597" cy="1955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C2782-99BD-4C77-BA4F-D1DDE87C62C1}">
      <dsp:nvSpPr>
        <dsp:cNvPr id="0" name=""/>
        <dsp:cNvSpPr/>
      </dsp:nvSpPr>
      <dsp:spPr>
        <a:xfrm>
          <a:off x="0" y="498"/>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78628D-74E5-47CE-B7F8-BF8E166D474F}">
      <dsp:nvSpPr>
        <dsp:cNvPr id="0" name=""/>
        <dsp:cNvSpPr/>
      </dsp:nvSpPr>
      <dsp:spPr>
        <a:xfrm>
          <a:off x="0" y="498"/>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t>XAMPP Server</a:t>
          </a:r>
          <a:endParaRPr lang="en-US" sz="2700" kern="1200" dirty="0"/>
        </a:p>
      </dsp:txBody>
      <dsp:txXfrm>
        <a:off x="0" y="498"/>
        <a:ext cx="10515600" cy="582853"/>
      </dsp:txXfrm>
    </dsp:sp>
    <dsp:sp modelId="{7B0E0459-BFA7-4E73-A7D0-6450A62B787A}">
      <dsp:nvSpPr>
        <dsp:cNvPr id="0" name=""/>
        <dsp:cNvSpPr/>
      </dsp:nvSpPr>
      <dsp:spPr>
        <a:xfrm>
          <a:off x="0" y="583352"/>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3E16C-884C-413A-9A8D-ACEEC8980BB3}">
      <dsp:nvSpPr>
        <dsp:cNvPr id="0" name=""/>
        <dsp:cNvSpPr/>
      </dsp:nvSpPr>
      <dsp:spPr>
        <a:xfrm>
          <a:off x="0" y="583352"/>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t>CSS</a:t>
          </a:r>
          <a:endParaRPr lang="en-US" sz="2700" kern="1200" dirty="0"/>
        </a:p>
      </dsp:txBody>
      <dsp:txXfrm>
        <a:off x="0" y="583352"/>
        <a:ext cx="10515600" cy="582853"/>
      </dsp:txXfrm>
    </dsp:sp>
    <dsp:sp modelId="{FE2524B5-AE7F-4A61-AEB8-77EEFF8D399F}">
      <dsp:nvSpPr>
        <dsp:cNvPr id="0" name=""/>
        <dsp:cNvSpPr/>
      </dsp:nvSpPr>
      <dsp:spPr>
        <a:xfrm>
          <a:off x="0" y="1166206"/>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6388D-0999-46D9-93B7-9C1F909AC333}">
      <dsp:nvSpPr>
        <dsp:cNvPr id="0" name=""/>
        <dsp:cNvSpPr/>
      </dsp:nvSpPr>
      <dsp:spPr>
        <a:xfrm>
          <a:off x="0" y="1166206"/>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t>PHP</a:t>
          </a:r>
          <a:endParaRPr lang="en-US" sz="2700" kern="1200" dirty="0"/>
        </a:p>
      </dsp:txBody>
      <dsp:txXfrm>
        <a:off x="0" y="1166206"/>
        <a:ext cx="10515600" cy="582853"/>
      </dsp:txXfrm>
    </dsp:sp>
    <dsp:sp modelId="{77F2D85E-1204-4AFD-B185-DBB3D8A118F0}">
      <dsp:nvSpPr>
        <dsp:cNvPr id="0" name=""/>
        <dsp:cNvSpPr/>
      </dsp:nvSpPr>
      <dsp:spPr>
        <a:xfrm>
          <a:off x="0" y="174906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B8071-0E7B-4C1C-B78B-06F597089E55}">
      <dsp:nvSpPr>
        <dsp:cNvPr id="0" name=""/>
        <dsp:cNvSpPr/>
      </dsp:nvSpPr>
      <dsp:spPr>
        <a:xfrm>
          <a:off x="0" y="1749060"/>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HTML</a:t>
          </a:r>
        </a:p>
      </dsp:txBody>
      <dsp:txXfrm>
        <a:off x="0" y="1749060"/>
        <a:ext cx="10515600" cy="582853"/>
      </dsp:txXfrm>
    </dsp:sp>
    <dsp:sp modelId="{E02289AB-99EA-462D-BABD-F8E8336D59A4}">
      <dsp:nvSpPr>
        <dsp:cNvPr id="0" name=""/>
        <dsp:cNvSpPr/>
      </dsp:nvSpPr>
      <dsp:spPr>
        <a:xfrm>
          <a:off x="0" y="2331913"/>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F6243-E989-4C3F-80D1-1FB88DD0B275}">
      <dsp:nvSpPr>
        <dsp:cNvPr id="0" name=""/>
        <dsp:cNvSpPr/>
      </dsp:nvSpPr>
      <dsp:spPr>
        <a:xfrm>
          <a:off x="0" y="2331913"/>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t>Bootstrap</a:t>
          </a:r>
          <a:endParaRPr lang="en-US" sz="2700" kern="1200"/>
        </a:p>
      </dsp:txBody>
      <dsp:txXfrm>
        <a:off x="0" y="2331913"/>
        <a:ext cx="10515600" cy="582853"/>
      </dsp:txXfrm>
    </dsp:sp>
    <dsp:sp modelId="{739076DE-74B2-4550-8667-9F4134AEEAFF}">
      <dsp:nvSpPr>
        <dsp:cNvPr id="0" name=""/>
        <dsp:cNvSpPr/>
      </dsp:nvSpPr>
      <dsp:spPr>
        <a:xfrm>
          <a:off x="0" y="2914767"/>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DB61F-96D9-4990-B895-AECDB968D83C}">
      <dsp:nvSpPr>
        <dsp:cNvPr id="0" name=""/>
        <dsp:cNvSpPr/>
      </dsp:nvSpPr>
      <dsp:spPr>
        <a:xfrm>
          <a:off x="0" y="2914767"/>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dirty="0"/>
            <a:t>MySQL</a:t>
          </a:r>
          <a:endParaRPr lang="en-US" sz="2700" kern="1200" dirty="0"/>
        </a:p>
      </dsp:txBody>
      <dsp:txXfrm>
        <a:off x="0" y="2914767"/>
        <a:ext cx="10515600" cy="582853"/>
      </dsp:txXfrm>
    </dsp:sp>
    <dsp:sp modelId="{D48912F5-E48A-4CA5-AE7D-7413D5F795E5}">
      <dsp:nvSpPr>
        <dsp:cNvPr id="0" name=""/>
        <dsp:cNvSpPr/>
      </dsp:nvSpPr>
      <dsp:spPr>
        <a:xfrm>
          <a:off x="0" y="3497621"/>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0149A6-A1AB-48F1-8A6F-9CE9F05BA03A}">
      <dsp:nvSpPr>
        <dsp:cNvPr id="0" name=""/>
        <dsp:cNvSpPr/>
      </dsp:nvSpPr>
      <dsp:spPr>
        <a:xfrm>
          <a:off x="0" y="3497621"/>
          <a:ext cx="10515600" cy="582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Sublime Text Editor</a:t>
          </a:r>
        </a:p>
      </dsp:txBody>
      <dsp:txXfrm>
        <a:off x="0" y="3497621"/>
        <a:ext cx="10515600" cy="5828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4C419-9AEE-4117-B9F7-0DE4853A2ED8}">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29ACE-0825-4BB1-8C06-ED5043E361B6}">
      <dsp:nvSpPr>
        <dsp:cNvPr id="0" name=""/>
        <dsp:cNvSpPr/>
      </dsp:nvSpPr>
      <dsp:spPr>
        <a:xfrm>
          <a:off x="0" y="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Admin Registration And Login</a:t>
          </a:r>
          <a:endParaRPr lang="en-US" sz="2900" kern="1200"/>
        </a:p>
      </dsp:txBody>
      <dsp:txXfrm>
        <a:off x="0" y="0"/>
        <a:ext cx="6492875" cy="638175"/>
      </dsp:txXfrm>
    </dsp:sp>
    <dsp:sp modelId="{25882173-24DD-4C1A-8CD7-60E737801C2A}">
      <dsp:nvSpPr>
        <dsp:cNvPr id="0" name=""/>
        <dsp:cNvSpPr/>
      </dsp:nvSpPr>
      <dsp:spPr>
        <a:xfrm>
          <a:off x="0" y="638175"/>
          <a:ext cx="6492875"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982C1-643A-40CE-A185-8BFBFA00E84C}">
      <dsp:nvSpPr>
        <dsp:cNvPr id="0" name=""/>
        <dsp:cNvSpPr/>
      </dsp:nvSpPr>
      <dsp:spPr>
        <a:xfrm>
          <a:off x="0" y="6381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Customer Registration </a:t>
          </a:r>
          <a:endParaRPr lang="en-US" sz="2900" kern="1200"/>
        </a:p>
      </dsp:txBody>
      <dsp:txXfrm>
        <a:off x="0" y="638175"/>
        <a:ext cx="6492875" cy="638175"/>
      </dsp:txXfrm>
    </dsp:sp>
    <dsp:sp modelId="{5103D71F-9604-4C4B-8B1A-1BBEDA5210D7}">
      <dsp:nvSpPr>
        <dsp:cNvPr id="0" name=""/>
        <dsp:cNvSpPr/>
      </dsp:nvSpPr>
      <dsp:spPr>
        <a:xfrm>
          <a:off x="0" y="1276350"/>
          <a:ext cx="6492875"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A36C6-0BC4-4E85-A01F-36D95A68DF77}">
      <dsp:nvSpPr>
        <dsp:cNvPr id="0" name=""/>
        <dsp:cNvSpPr/>
      </dsp:nvSpPr>
      <dsp:spPr>
        <a:xfrm>
          <a:off x="0" y="12763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Welcome And Login Page </a:t>
          </a:r>
          <a:endParaRPr lang="en-US" sz="2900" kern="1200"/>
        </a:p>
      </dsp:txBody>
      <dsp:txXfrm>
        <a:off x="0" y="1276350"/>
        <a:ext cx="6492875" cy="638175"/>
      </dsp:txXfrm>
    </dsp:sp>
    <dsp:sp modelId="{2F81A7EA-3E1D-42F5-AA58-5AD25E9982AB}">
      <dsp:nvSpPr>
        <dsp:cNvPr id="0" name=""/>
        <dsp:cNvSpPr/>
      </dsp:nvSpPr>
      <dsp:spPr>
        <a:xfrm>
          <a:off x="0" y="1914524"/>
          <a:ext cx="6492875"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22DCCC-1AB2-42BE-8E00-34A8F58FDA02}">
      <dsp:nvSpPr>
        <dsp:cNvPr id="0" name=""/>
        <dsp:cNvSpPr/>
      </dsp:nvSpPr>
      <dsp:spPr>
        <a:xfrm>
          <a:off x="0" y="19145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Product Category Display Page</a:t>
          </a:r>
          <a:endParaRPr lang="en-US" sz="2900" kern="1200"/>
        </a:p>
      </dsp:txBody>
      <dsp:txXfrm>
        <a:off x="0" y="1914525"/>
        <a:ext cx="6492875" cy="638175"/>
      </dsp:txXfrm>
    </dsp:sp>
    <dsp:sp modelId="{7C284C3A-9D01-469F-A4E5-39551719177F}">
      <dsp:nvSpPr>
        <dsp:cNvPr id="0" name=""/>
        <dsp:cNvSpPr/>
      </dsp:nvSpPr>
      <dsp:spPr>
        <a:xfrm>
          <a:off x="0" y="2552700"/>
          <a:ext cx="6492875"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D535B-903D-4E1E-8EAC-E15A13FD2577}">
      <dsp:nvSpPr>
        <dsp:cNvPr id="0" name=""/>
        <dsp:cNvSpPr/>
      </dsp:nvSpPr>
      <dsp:spPr>
        <a:xfrm>
          <a:off x="0" y="255270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Product Details</a:t>
          </a:r>
          <a:endParaRPr lang="en-US" sz="2900" kern="1200"/>
        </a:p>
      </dsp:txBody>
      <dsp:txXfrm>
        <a:off x="0" y="2552700"/>
        <a:ext cx="6492875" cy="638175"/>
      </dsp:txXfrm>
    </dsp:sp>
    <dsp:sp modelId="{868F2287-99AE-454A-B422-45A8C03928A8}">
      <dsp:nvSpPr>
        <dsp:cNvPr id="0" name=""/>
        <dsp:cNvSpPr/>
      </dsp:nvSpPr>
      <dsp:spPr>
        <a:xfrm>
          <a:off x="0" y="3190874"/>
          <a:ext cx="6492875"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22786-3914-4656-A961-48CA47DBDBEB}">
      <dsp:nvSpPr>
        <dsp:cNvPr id="0" name=""/>
        <dsp:cNvSpPr/>
      </dsp:nvSpPr>
      <dsp:spPr>
        <a:xfrm>
          <a:off x="0" y="31908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Product Selection Screen</a:t>
          </a:r>
          <a:endParaRPr lang="en-US" sz="2900" kern="1200"/>
        </a:p>
      </dsp:txBody>
      <dsp:txXfrm>
        <a:off x="0" y="3190875"/>
        <a:ext cx="6492875" cy="638175"/>
      </dsp:txXfrm>
    </dsp:sp>
    <dsp:sp modelId="{00D5AE4D-374C-4565-9D3F-57368996C26D}">
      <dsp:nvSpPr>
        <dsp:cNvPr id="0" name=""/>
        <dsp:cNvSpPr/>
      </dsp:nvSpPr>
      <dsp:spPr>
        <a:xfrm>
          <a:off x="0" y="3829050"/>
          <a:ext cx="6492875"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F10F-60BE-432D-9A7D-B4B1B23E90B4}">
      <dsp:nvSpPr>
        <dsp:cNvPr id="0" name=""/>
        <dsp:cNvSpPr/>
      </dsp:nvSpPr>
      <dsp:spPr>
        <a:xfrm>
          <a:off x="0" y="38290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View Cart Screen</a:t>
          </a:r>
          <a:endParaRPr lang="en-US" sz="2900" kern="1200" dirty="0"/>
        </a:p>
      </dsp:txBody>
      <dsp:txXfrm>
        <a:off x="0" y="3829050"/>
        <a:ext cx="6492875" cy="638175"/>
      </dsp:txXfrm>
    </dsp:sp>
    <dsp:sp modelId="{D63BB49F-E9B0-4DB0-8F2F-9625E9721ACF}">
      <dsp:nvSpPr>
        <dsp:cNvPr id="0" name=""/>
        <dsp:cNvSpPr/>
      </dsp:nvSpPr>
      <dsp:spPr>
        <a:xfrm>
          <a:off x="0" y="4467225"/>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E9109-88F6-4F81-9D50-E88F1AFC4262}">
      <dsp:nvSpPr>
        <dsp:cNvPr id="0" name=""/>
        <dsp:cNvSpPr/>
      </dsp:nvSpPr>
      <dsp:spPr>
        <a:xfrm>
          <a:off x="0" y="44672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Order Details Screen</a:t>
          </a:r>
          <a:endParaRPr lang="en-US" sz="2900" kern="1200" dirty="0"/>
        </a:p>
      </dsp:txBody>
      <dsp:txXfrm>
        <a:off x="0" y="4467225"/>
        <a:ext cx="6492875" cy="63817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11862C-FE66-4A26-81FA-9E7D2EFC1E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38C5005-9BDF-4B37-B573-1464E2ADBA3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1B421-9E9A-4F73-99C6-8426206CABC4}" type="datetimeFigureOut">
              <a:rPr lang="en-IN" smtClean="0"/>
              <a:t>27-11-2019</a:t>
            </a:fld>
            <a:endParaRPr lang="en-IN"/>
          </a:p>
        </p:txBody>
      </p:sp>
      <p:sp>
        <p:nvSpPr>
          <p:cNvPr id="4" name="Slide Image Placeholder 3">
            <a:extLst>
              <a:ext uri="{FF2B5EF4-FFF2-40B4-BE49-F238E27FC236}">
                <a16:creationId xmlns:a16="http://schemas.microsoft.com/office/drawing/2014/main" id="{FB8D301B-91EB-4957-8259-595122C646B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FC3485AF-FE26-4315-95AA-858AE6DE01E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26A520F8-E910-44BE-ACD3-1FC3BDFBA8E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F7BFBBD0-F1E8-46A3-800E-08343A70ED6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C3E7F-68F8-4C4D-A0C8-8539B166C775}"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3FA864-0968-4A5C-A5F8-4FED5A4FFFA0}" type="slidenum">
              <a:rPr lang="en-IN" smtClean="0"/>
              <a:t>4</a:t>
            </a:fld>
            <a:endParaRPr lang="en-IN"/>
          </a:p>
        </p:txBody>
      </p:sp>
    </p:spTree>
    <p:extLst>
      <p:ext uri="{BB962C8B-B14F-4D97-AF65-F5344CB8AC3E}">
        <p14:creationId xmlns:p14="http://schemas.microsoft.com/office/powerpoint/2010/main" val="29979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3FA864-0968-4A5C-A5F8-4FED5A4FFFA0}" type="slidenum">
              <a:rPr lang="en-IN" smtClean="0"/>
              <a:t>22</a:t>
            </a:fld>
            <a:endParaRPr lang="en-IN"/>
          </a:p>
        </p:txBody>
      </p:sp>
    </p:spTree>
    <p:extLst>
      <p:ext uri="{BB962C8B-B14F-4D97-AF65-F5344CB8AC3E}">
        <p14:creationId xmlns:p14="http://schemas.microsoft.com/office/powerpoint/2010/main" val="316175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8223-91F3-4EC6-A47D-3D1866C8DD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BB4EF3-ED56-4028-9AEB-1A4837FF7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384E0D-20CD-4552-BB87-9FEA1D684772}"/>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5BB28C27-178B-4968-B4CA-15CB7236E58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442855A-D18A-4269-A00A-7EAF1FDA6C50}"/>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1262228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21FF-4992-4289-8205-83264CEB80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4CCC4C-1A1D-4B41-8663-9383D80D22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294742-C861-45BF-8539-1FA06FDEA17C}"/>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F15ECC92-EF21-4767-B233-FC8B06941F7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880C29-18E8-410D-9CB6-FF80C25DDCE7}"/>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344793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5CE4D5-AF58-4ED4-ACAB-88A2AA7C14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CD2100-C814-42A6-87A0-FDB5FFC64B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7DE71E-B97E-450F-9A64-2CE5863F64E0}"/>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A5763098-F530-40A0-A9D9-7ACA35349AB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441194-96B4-41C7-B6B5-FC1597F68D43}"/>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425870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9428-4C09-4DD4-8529-1C6212335C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F9E2AF-C4AB-4EAF-9521-4D45B0798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0455AC-480E-4E1D-9716-761F1D3BA53E}"/>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842B26A5-18EE-4D38-82A1-9E06F217B61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79FE846-C0FA-4438-A268-3B5C0A2BC550}"/>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148050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43AB-D2D9-4921-B395-6741A0A711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164845-89A6-4DDA-91A0-8EA70172EB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B5DFA7-9BF5-4B24-9EDE-931D3DADAC62}"/>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29A22A64-7AED-457E-B612-A57E371E75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B50E0D7-66C3-417E-BFCF-A7DA6F4BA5F7}"/>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4280442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D95E-3674-423B-9B5D-FEF399C0AA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9D261F-FF34-4B04-98A0-A4632B395D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9A3A9E-4BF7-402D-8DB3-5A46CAD7B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731ECF-BE24-43B8-9DE2-F7D3D4433EAA}"/>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6" name="Footer Placeholder 5">
            <a:extLst>
              <a:ext uri="{FF2B5EF4-FFF2-40B4-BE49-F238E27FC236}">
                <a16:creationId xmlns:a16="http://schemas.microsoft.com/office/drawing/2014/main" id="{63B0D694-E0DD-485F-95F7-A3B668EF48C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DEE7186-6DF8-4249-8641-9154FD56C5C1}"/>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364007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F261-971A-42F0-AC39-EF87A50D7B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BA0BF3-5436-4FA7-86AC-3B568169A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BB8B22-5EDB-4C1B-B019-255BFC891F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A8F53-A93F-4214-8EA4-05134416D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E2D419-B02F-4800-A8C4-6C5D88E87D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FAC071-2C7E-4199-BC44-7FCEE50992D6}"/>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8" name="Footer Placeholder 7">
            <a:extLst>
              <a:ext uri="{FF2B5EF4-FFF2-40B4-BE49-F238E27FC236}">
                <a16:creationId xmlns:a16="http://schemas.microsoft.com/office/drawing/2014/main" id="{9489A22C-22B9-44CF-9004-A975FDFF0901}"/>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0A69C6A-4130-4839-A8E6-28106C0B1231}"/>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155610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BE07-AD50-4FC5-A9FF-142F4E395D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8CD9C4-C14E-47FB-AC05-019A2E5681C3}"/>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4" name="Footer Placeholder 3">
            <a:extLst>
              <a:ext uri="{FF2B5EF4-FFF2-40B4-BE49-F238E27FC236}">
                <a16:creationId xmlns:a16="http://schemas.microsoft.com/office/drawing/2014/main" id="{A1CB2355-9EC8-4DA6-958C-88E8CCC5AE52}"/>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B498AD6-87DB-4DE9-A991-5AF92B20F456}"/>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2350953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1541F-C082-4EB7-81C6-3850F6B09DF3}"/>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3" name="Footer Placeholder 2">
            <a:extLst>
              <a:ext uri="{FF2B5EF4-FFF2-40B4-BE49-F238E27FC236}">
                <a16:creationId xmlns:a16="http://schemas.microsoft.com/office/drawing/2014/main" id="{484E5E2D-60FB-47F5-B4FC-2BAF994FF0A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C2A7282-A782-4F0F-899B-7B29DCDC99B8}"/>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11657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6C05-61C6-43DC-AD79-23AAC649C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10210E-A729-4B44-B92E-1B7DF9B52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DFBBB9-48E5-4DA8-8DB1-034A0D0F6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FBB01-CBEF-4318-AFAB-F53A07207315}"/>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6" name="Footer Placeholder 5">
            <a:extLst>
              <a:ext uri="{FF2B5EF4-FFF2-40B4-BE49-F238E27FC236}">
                <a16:creationId xmlns:a16="http://schemas.microsoft.com/office/drawing/2014/main" id="{EECE6C27-8043-4F25-AF8B-AA5B9D8428F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E8BE42E-9CD6-42FF-A464-67765EA58943}"/>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344659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D706-D84B-40C4-887D-AA59B7E55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E16865-5153-462A-9AA3-A9ED0D5CC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637B81E-7BB9-4201-BC00-A3A31CC6E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9ECC0D-03F1-419E-B3C9-D1708F2CCB27}"/>
              </a:ext>
            </a:extLst>
          </p:cNvPr>
          <p:cNvSpPr>
            <a:spLocks noGrp="1"/>
          </p:cNvSpPr>
          <p:nvPr>
            <p:ph type="dt" sz="half" idx="10"/>
          </p:nvPr>
        </p:nvSpPr>
        <p:spPr/>
        <p:txBody>
          <a:bodyPr/>
          <a:lstStyle/>
          <a:p>
            <a:fld id="{1AF35D52-8A44-4CBF-A74B-428661255E8A}" type="datetimeFigureOut">
              <a:rPr lang="en-IN" smtClean="0"/>
              <a:t>27-11-2019</a:t>
            </a:fld>
            <a:endParaRPr lang="en-IN" dirty="0"/>
          </a:p>
        </p:txBody>
      </p:sp>
      <p:sp>
        <p:nvSpPr>
          <p:cNvPr id="6" name="Footer Placeholder 5">
            <a:extLst>
              <a:ext uri="{FF2B5EF4-FFF2-40B4-BE49-F238E27FC236}">
                <a16:creationId xmlns:a16="http://schemas.microsoft.com/office/drawing/2014/main" id="{7C5201E2-6F0E-49D3-B305-9FE0BC79132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D313F4D-CCDE-4707-B69E-3B07B2C5766E}"/>
              </a:ext>
            </a:extLst>
          </p:cNvPr>
          <p:cNvSpPr>
            <a:spLocks noGrp="1"/>
          </p:cNvSpPr>
          <p:nvPr>
            <p:ph type="sldNum" sz="quarter" idx="12"/>
          </p:nvPr>
        </p:nvSpPr>
        <p:spPr/>
        <p:txBody>
          <a:bodyPr/>
          <a:lstStyle/>
          <a:p>
            <a:fld id="{0901F203-E38D-4B51-BC7C-2159CC29B9E5}" type="slidenum">
              <a:rPr lang="en-IN" smtClean="0"/>
              <a:t>‹#›</a:t>
            </a:fld>
            <a:endParaRPr lang="en-IN" dirty="0"/>
          </a:p>
        </p:txBody>
      </p:sp>
    </p:spTree>
    <p:extLst>
      <p:ext uri="{BB962C8B-B14F-4D97-AF65-F5344CB8AC3E}">
        <p14:creationId xmlns:p14="http://schemas.microsoft.com/office/powerpoint/2010/main" val="3216597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1D4A2-7283-4DB8-ACE5-082824B7F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7038AB-55B7-47C8-8F4E-4FC17FDB24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DF965E-A80B-4EAC-B562-B9A5C810D6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35D52-8A44-4CBF-A74B-428661255E8A}" type="datetimeFigureOut">
              <a:rPr lang="en-IN" smtClean="0"/>
              <a:t>27-11-2019</a:t>
            </a:fld>
            <a:endParaRPr lang="en-IN" dirty="0"/>
          </a:p>
        </p:txBody>
      </p:sp>
      <p:sp>
        <p:nvSpPr>
          <p:cNvPr id="5" name="Footer Placeholder 4">
            <a:extLst>
              <a:ext uri="{FF2B5EF4-FFF2-40B4-BE49-F238E27FC236}">
                <a16:creationId xmlns:a16="http://schemas.microsoft.com/office/drawing/2014/main" id="{1DD4D79A-8507-443E-8052-3014EB9F7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B578D32-36D4-49C1-9329-FF2D54593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1F203-E38D-4B51-BC7C-2159CC29B9E5}" type="slidenum">
              <a:rPr lang="en-IN" smtClean="0"/>
              <a:t>‹#›</a:t>
            </a:fld>
            <a:endParaRPr lang="en-IN" dirty="0"/>
          </a:p>
        </p:txBody>
      </p:sp>
    </p:spTree>
    <p:extLst>
      <p:ext uri="{BB962C8B-B14F-4D97-AF65-F5344CB8AC3E}">
        <p14:creationId xmlns:p14="http://schemas.microsoft.com/office/powerpoint/2010/main" val="222472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youtu.be/C1phgYAzIfg" TargetMode="External"/><Relationship Id="rId4" Type="http://schemas.openxmlformats.org/officeDocument/2006/relationships/hyperlink" Target="http://www.php.ne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E158-1140-434F-A9CD-96140A9EBD88}"/>
              </a:ext>
            </a:extLst>
          </p:cNvPr>
          <p:cNvSpPr>
            <a:spLocks noGrp="1"/>
          </p:cNvSpPr>
          <p:nvPr>
            <p:ph type="title"/>
          </p:nvPr>
        </p:nvSpPr>
        <p:spPr/>
        <p:txBody>
          <a:bodyPr/>
          <a:lstStyle/>
          <a:p>
            <a:r>
              <a:rPr lang="en-US" dirty="0">
                <a:latin typeface="Constantia" panose="02030602050306030303" pitchFamily="18" charset="0"/>
              </a:rPr>
              <a:t>CLICK   TO CHART</a:t>
            </a:r>
            <a:endParaRPr lang="en-IN" dirty="0">
              <a:latin typeface="Constantia" panose="02030602050306030303" pitchFamily="18" charset="0"/>
            </a:endParaRPr>
          </a:p>
        </p:txBody>
      </p:sp>
      <p:pic>
        <p:nvPicPr>
          <p:cNvPr id="5" name="Content Placeholder 4">
            <a:extLst>
              <a:ext uri="{FF2B5EF4-FFF2-40B4-BE49-F238E27FC236}">
                <a16:creationId xmlns:a16="http://schemas.microsoft.com/office/drawing/2014/main" id="{2F3D11CD-EFF9-486D-BACF-BC2DC69BAC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43" y="0"/>
            <a:ext cx="12287085" cy="6930282"/>
          </a:xfrm>
        </p:spPr>
      </p:pic>
      <p:sp>
        <p:nvSpPr>
          <p:cNvPr id="6" name="TextBox 5">
            <a:extLst>
              <a:ext uri="{FF2B5EF4-FFF2-40B4-BE49-F238E27FC236}">
                <a16:creationId xmlns:a16="http://schemas.microsoft.com/office/drawing/2014/main" id="{CA6F018E-0B56-4C0D-BE2A-4A1253294AA5}"/>
              </a:ext>
            </a:extLst>
          </p:cNvPr>
          <p:cNvSpPr txBox="1"/>
          <p:nvPr/>
        </p:nvSpPr>
        <p:spPr>
          <a:xfrm>
            <a:off x="380999" y="776288"/>
            <a:ext cx="3681845" cy="3785652"/>
          </a:xfrm>
          <a:prstGeom prst="rect">
            <a:avLst/>
          </a:prstGeom>
          <a:noFill/>
        </p:spPr>
        <p:txBody>
          <a:bodyPr wrap="square" rtlCol="0">
            <a:spAutoFit/>
          </a:bodyPr>
          <a:lstStyle/>
          <a:p>
            <a:r>
              <a:rPr lang="en-US" sz="8000" dirty="0">
                <a:solidFill>
                  <a:schemeClr val="accent5">
                    <a:lumMod val="20000"/>
                    <a:lumOff val="80000"/>
                  </a:schemeClr>
                </a:solidFill>
              </a:rPr>
              <a:t>CLICK TO CART</a:t>
            </a:r>
            <a:endParaRPr lang="en-IN" sz="8000" dirty="0">
              <a:solidFill>
                <a:schemeClr val="accent5">
                  <a:lumMod val="20000"/>
                  <a:lumOff val="80000"/>
                </a:schemeClr>
              </a:solidFill>
            </a:endParaRPr>
          </a:p>
        </p:txBody>
      </p:sp>
      <p:sp>
        <p:nvSpPr>
          <p:cNvPr id="3" name="Rectangle 2">
            <a:extLst>
              <a:ext uri="{FF2B5EF4-FFF2-40B4-BE49-F238E27FC236}">
                <a16:creationId xmlns:a16="http://schemas.microsoft.com/office/drawing/2014/main" id="{22419135-68DC-4887-BB1B-354C4FD1BD4D}"/>
              </a:ext>
            </a:extLst>
          </p:cNvPr>
          <p:cNvSpPr/>
          <p:nvPr/>
        </p:nvSpPr>
        <p:spPr>
          <a:xfrm>
            <a:off x="-47543" y="6081712"/>
            <a:ext cx="12287085" cy="84856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latin typeface="Arial Black" panose="020B0A04020102020204" pitchFamily="34" charset="0"/>
              </a:rPr>
              <a:t>Naushin Azi- 16WH1A1249                                                                            Internal Guide</a:t>
            </a:r>
          </a:p>
          <a:p>
            <a:r>
              <a:rPr lang="en-US" dirty="0">
                <a:latin typeface="Arial Black" panose="020B0A04020102020204" pitchFamily="34" charset="0"/>
              </a:rPr>
              <a:t>Shaik Sumera Sultana-16WH1A1255                                                            Ms. P. </a:t>
            </a:r>
            <a:r>
              <a:rPr lang="en-US" dirty="0" err="1">
                <a:latin typeface="Arial Black" panose="020B0A04020102020204" pitchFamily="34" charset="0"/>
              </a:rPr>
              <a:t>Sree</a:t>
            </a:r>
            <a:r>
              <a:rPr lang="en-US" dirty="0">
                <a:latin typeface="Arial Black" panose="020B0A04020102020204" pitchFamily="34" charset="0"/>
              </a:rPr>
              <a:t> Lakshmi</a:t>
            </a:r>
            <a:endParaRPr lang="en-IN" dirty="0">
              <a:latin typeface="Arial Black" panose="020B0A04020102020204" pitchFamily="34" charset="0"/>
            </a:endParaRPr>
          </a:p>
          <a:p>
            <a:pPr algn="ctr"/>
            <a:r>
              <a:rPr lang="en-IN" dirty="0">
                <a:latin typeface="Arial Black" panose="020B0A04020102020204" pitchFamily="34" charset="0"/>
              </a:rPr>
              <a:t>                                                                                                       </a:t>
            </a:r>
            <a:r>
              <a:rPr lang="en-IN" b="1" dirty="0" err="1">
                <a:latin typeface="Arial Black" panose="020B0A04020102020204" pitchFamily="34" charset="0"/>
              </a:rPr>
              <a:t>Asst.Professor</a:t>
            </a:r>
            <a:endParaRPr lang="en-IN" b="1" dirty="0">
              <a:latin typeface="Arial Black" panose="020B0A04020102020204" pitchFamily="34" charset="0"/>
            </a:endParaRPr>
          </a:p>
        </p:txBody>
      </p:sp>
    </p:spTree>
    <p:extLst>
      <p:ext uri="{BB962C8B-B14F-4D97-AF65-F5344CB8AC3E}">
        <p14:creationId xmlns:p14="http://schemas.microsoft.com/office/powerpoint/2010/main" val="4045321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0C6A-C711-4551-B522-7AB4A07F060C}"/>
              </a:ext>
            </a:extLst>
          </p:cNvPr>
          <p:cNvSpPr>
            <a:spLocks noGrp="1"/>
          </p:cNvSpPr>
          <p:nvPr>
            <p:ph type="title"/>
          </p:nvPr>
        </p:nvSpPr>
        <p:spPr>
          <a:xfrm>
            <a:off x="838200" y="365125"/>
            <a:ext cx="10515600" cy="1325563"/>
          </a:xfrm>
        </p:spPr>
        <p:txBody>
          <a:bodyPr>
            <a:normAutofit/>
          </a:bodyPr>
          <a:lstStyle/>
          <a:p>
            <a:r>
              <a:rPr lang="en-IN" sz="4400"/>
              <a:t>USER MODULE </a:t>
            </a:r>
          </a:p>
        </p:txBody>
      </p:sp>
      <p:graphicFrame>
        <p:nvGraphicFramePr>
          <p:cNvPr id="5" name="Content Placeholder 2">
            <a:extLst>
              <a:ext uri="{FF2B5EF4-FFF2-40B4-BE49-F238E27FC236}">
                <a16:creationId xmlns:a16="http://schemas.microsoft.com/office/drawing/2014/main" id="{D2BE5C21-B5B5-4461-A3D1-42514060B595}"/>
              </a:ext>
            </a:extLst>
          </p:cNvPr>
          <p:cNvGraphicFramePr>
            <a:graphicFrameLocks noGrp="1"/>
          </p:cNvGraphicFramePr>
          <p:nvPr>
            <p:ph idx="1"/>
            <p:extLst>
              <p:ext uri="{D42A27DB-BD31-4B8C-83A1-F6EECF244321}">
                <p14:modId xmlns:p14="http://schemas.microsoft.com/office/powerpoint/2010/main" val="3846035592"/>
              </p:ext>
            </p:extLst>
          </p:nvPr>
        </p:nvGraphicFramePr>
        <p:xfrm>
          <a:off x="838199" y="1825625"/>
          <a:ext cx="1087144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620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FECC5D-B5FA-4569-B257-9A530CC14C7C}"/>
              </a:ext>
            </a:extLst>
          </p:cNvPr>
          <p:cNvSpPr>
            <a:spLocks noGrp="1"/>
          </p:cNvSpPr>
          <p:nvPr>
            <p:ph type="title"/>
          </p:nvPr>
        </p:nvSpPr>
        <p:spPr>
          <a:xfrm>
            <a:off x="4384039" y="365125"/>
            <a:ext cx="7164493" cy="1325563"/>
          </a:xfrm>
        </p:spPr>
        <p:txBody>
          <a:bodyPr>
            <a:normAutofit/>
          </a:bodyPr>
          <a:lstStyle/>
          <a:p>
            <a:r>
              <a:rPr lang="en-IN" sz="4400"/>
              <a:t>DATA MANAGEMENT </a:t>
            </a:r>
          </a:p>
        </p:txBody>
      </p:sp>
      <p:pic>
        <p:nvPicPr>
          <p:cNvPr id="7" name="Graphic 6" descr="Database">
            <a:extLst>
              <a:ext uri="{FF2B5EF4-FFF2-40B4-BE49-F238E27FC236}">
                <a16:creationId xmlns:a16="http://schemas.microsoft.com/office/drawing/2014/main" id="{1ACBF590-D351-4DFE-8C42-50BADB484A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AC89A8C-A8A6-4AC3-B89B-B9871575C4D5}"/>
              </a:ext>
            </a:extLst>
          </p:cNvPr>
          <p:cNvSpPr>
            <a:spLocks noGrp="1"/>
          </p:cNvSpPr>
          <p:nvPr>
            <p:ph idx="1"/>
          </p:nvPr>
        </p:nvSpPr>
        <p:spPr>
          <a:xfrm>
            <a:off x="4387515" y="2022601"/>
            <a:ext cx="7161017" cy="4154361"/>
          </a:xfrm>
        </p:spPr>
        <p:txBody>
          <a:bodyPr>
            <a:normAutofit/>
          </a:bodyPr>
          <a:lstStyle/>
          <a:p>
            <a:r>
              <a:rPr lang="en-IN" sz="2000"/>
              <a:t>This database consists of  </a:t>
            </a:r>
          </a:p>
          <a:p>
            <a:pPr marL="514350" indent="-514350">
              <a:buFont typeface="+mj-lt"/>
              <a:buAutoNum type="arabicPeriod"/>
            </a:pPr>
            <a:r>
              <a:rPr lang="en-IN" sz="2000"/>
              <a:t>Users: User and Admin information is added to database with Unique ID based on their roles. </a:t>
            </a:r>
          </a:p>
          <a:p>
            <a:pPr marL="514350" indent="-514350">
              <a:buFont typeface="+mj-lt"/>
              <a:buAutoNum type="arabicPeriod"/>
            </a:pPr>
            <a:r>
              <a:rPr lang="en-IN" sz="2000"/>
              <a:t> Shopping: Complete products information is stored in this table. </a:t>
            </a:r>
          </a:p>
          <a:p>
            <a:pPr marL="514350" indent="-514350">
              <a:buFont typeface="+mj-lt"/>
              <a:buAutoNum type="arabicPeriod"/>
            </a:pPr>
            <a:r>
              <a:rPr lang="en-IN" sz="2000"/>
              <a:t>Orders: Customer ordered products, status and delivery information is stored in this table. </a:t>
            </a:r>
          </a:p>
          <a:p>
            <a:endParaRPr lang="en-IN" sz="2000"/>
          </a:p>
        </p:txBody>
      </p:sp>
    </p:spTree>
    <p:extLst>
      <p:ext uri="{BB962C8B-B14F-4D97-AF65-F5344CB8AC3E}">
        <p14:creationId xmlns:p14="http://schemas.microsoft.com/office/powerpoint/2010/main" val="27101071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B5E0E-85DC-479D-8FBD-C5D0E5B91958}"/>
              </a:ext>
            </a:extLst>
          </p:cNvPr>
          <p:cNvSpPr>
            <a:spLocks noGrp="1"/>
          </p:cNvSpPr>
          <p:nvPr>
            <p:ph type="title"/>
          </p:nvPr>
        </p:nvSpPr>
        <p:spPr>
          <a:xfrm>
            <a:off x="838200" y="5529884"/>
            <a:ext cx="7719381" cy="1096331"/>
          </a:xfrm>
        </p:spPr>
        <p:txBody>
          <a:bodyPr>
            <a:normAutofit/>
          </a:bodyPr>
          <a:lstStyle/>
          <a:p>
            <a:r>
              <a:rPr lang="en-IN" sz="4400"/>
              <a:t>TOOLS AND LANGUAGES USED…..</a:t>
            </a:r>
          </a:p>
        </p:txBody>
      </p:sp>
      <p:sp>
        <p:nvSpPr>
          <p:cNvPr id="27" name="Freeform: Shape 26">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0" name="Content Placeholder 2">
            <a:extLst>
              <a:ext uri="{FF2B5EF4-FFF2-40B4-BE49-F238E27FC236}">
                <a16:creationId xmlns:a16="http://schemas.microsoft.com/office/drawing/2014/main" id="{AD5B147E-FF16-47A8-AD13-D3DC975F4E8F}"/>
              </a:ext>
            </a:extLst>
          </p:cNvPr>
          <p:cNvGraphicFramePr>
            <a:graphicFrameLocks noGrp="1"/>
          </p:cNvGraphicFramePr>
          <p:nvPr>
            <p:ph idx="1"/>
            <p:extLst>
              <p:ext uri="{D42A27DB-BD31-4B8C-83A1-F6EECF244321}">
                <p14:modId xmlns:p14="http://schemas.microsoft.com/office/powerpoint/2010/main" val="237729555"/>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19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50E376C-6103-4374-8CE1-E045CED106F5}"/>
              </a:ext>
            </a:extLst>
          </p:cNvPr>
          <p:cNvSpPr>
            <a:spLocks noGrp="1"/>
          </p:cNvSpPr>
          <p:nvPr>
            <p:ph type="title"/>
          </p:nvPr>
        </p:nvSpPr>
        <p:spPr>
          <a:xfrm>
            <a:off x="535020" y="685800"/>
            <a:ext cx="2780271" cy="5105400"/>
          </a:xfrm>
        </p:spPr>
        <p:txBody>
          <a:bodyPr>
            <a:normAutofit/>
          </a:bodyPr>
          <a:lstStyle/>
          <a:p>
            <a:r>
              <a:rPr lang="en-IN" sz="4000">
                <a:solidFill>
                  <a:srgbClr val="FFFFFF"/>
                </a:solidFill>
              </a:rPr>
              <a:t>WEB PAGE DETAILS.....</a:t>
            </a:r>
          </a:p>
        </p:txBody>
      </p:sp>
      <p:graphicFrame>
        <p:nvGraphicFramePr>
          <p:cNvPr id="5" name="Content Placeholder 2">
            <a:extLst>
              <a:ext uri="{FF2B5EF4-FFF2-40B4-BE49-F238E27FC236}">
                <a16:creationId xmlns:a16="http://schemas.microsoft.com/office/drawing/2014/main" id="{6B878D6A-1404-4112-886A-7828BAE7D2C8}"/>
              </a:ext>
            </a:extLst>
          </p:cNvPr>
          <p:cNvGraphicFramePr>
            <a:graphicFrameLocks noGrp="1"/>
          </p:cNvGraphicFramePr>
          <p:nvPr>
            <p:ph idx="1"/>
            <p:extLst>
              <p:ext uri="{D42A27DB-BD31-4B8C-83A1-F6EECF244321}">
                <p14:modId xmlns:p14="http://schemas.microsoft.com/office/powerpoint/2010/main" val="287054089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69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F0E32-FFB8-421A-A1A1-E885F510C9C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Admin Registration And Login</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9477B113-208F-495B-8853-A024323661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954" y="2891160"/>
            <a:ext cx="5592814" cy="3145958"/>
          </a:xfrm>
        </p:spPr>
      </p:pic>
      <p:pic>
        <p:nvPicPr>
          <p:cNvPr id="9" name="Picture 8">
            <a:extLst>
              <a:ext uri="{FF2B5EF4-FFF2-40B4-BE49-F238E27FC236}">
                <a16:creationId xmlns:a16="http://schemas.microsoft.com/office/drawing/2014/main" id="{D2B843BE-67F9-46C6-A842-A3CA3326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32" y="2891160"/>
            <a:ext cx="5504871" cy="3096490"/>
          </a:xfrm>
          <a:prstGeom prst="rect">
            <a:avLst/>
          </a:prstGeom>
        </p:spPr>
      </p:pic>
    </p:spTree>
    <p:extLst>
      <p:ext uri="{BB962C8B-B14F-4D97-AF65-F5344CB8AC3E}">
        <p14:creationId xmlns:p14="http://schemas.microsoft.com/office/powerpoint/2010/main" val="353454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345B24-252D-43F2-924F-4586018CAFF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Customer Registration </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2DB532F9-0D53-4255-B47D-E78F2BD2A4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5" y="2509911"/>
            <a:ext cx="7106911" cy="3997637"/>
          </a:xfrm>
          <a:prstGeom prst="rect">
            <a:avLst/>
          </a:prstGeom>
        </p:spPr>
      </p:pic>
    </p:spTree>
    <p:extLst>
      <p:ext uri="{BB962C8B-B14F-4D97-AF65-F5344CB8AC3E}">
        <p14:creationId xmlns:p14="http://schemas.microsoft.com/office/powerpoint/2010/main" val="1727014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66A67C-584C-4AAD-AF67-B09EDA01920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 Login Page </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E7A67A7E-9A9A-4BD1-AF0A-CDBEB21428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5" y="2509911"/>
            <a:ext cx="7106911" cy="3997637"/>
          </a:xfrm>
          <a:prstGeom prst="rect">
            <a:avLst/>
          </a:prstGeom>
        </p:spPr>
      </p:pic>
    </p:spTree>
    <p:extLst>
      <p:ext uri="{BB962C8B-B14F-4D97-AF65-F5344CB8AC3E}">
        <p14:creationId xmlns:p14="http://schemas.microsoft.com/office/powerpoint/2010/main" val="1559730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D3345C-88EE-4EC4-9D4B-8D61BCBF89E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Product Category Display Page</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05831724-8E52-40D7-958D-84D063E1B7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5" y="2509911"/>
            <a:ext cx="7106911" cy="3997637"/>
          </a:xfrm>
          <a:prstGeom prst="rect">
            <a:avLst/>
          </a:prstGeom>
        </p:spPr>
      </p:pic>
    </p:spTree>
    <p:extLst>
      <p:ext uri="{BB962C8B-B14F-4D97-AF65-F5344CB8AC3E}">
        <p14:creationId xmlns:p14="http://schemas.microsoft.com/office/powerpoint/2010/main" val="990531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5A0A02-C5CA-46B6-ACAD-217491090F3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Product Selection Screen</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B9CA37E-97A8-40F5-B49B-AE065C65F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5" y="2509911"/>
            <a:ext cx="7106911" cy="3997637"/>
          </a:xfrm>
          <a:prstGeom prst="rect">
            <a:avLst/>
          </a:prstGeom>
        </p:spPr>
      </p:pic>
    </p:spTree>
    <p:extLst>
      <p:ext uri="{BB962C8B-B14F-4D97-AF65-F5344CB8AC3E}">
        <p14:creationId xmlns:p14="http://schemas.microsoft.com/office/powerpoint/2010/main" val="217765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EE43B-0CD9-4BFF-8F40-37D916CBB47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View Cart Screen</a:t>
            </a:r>
            <a:br>
              <a:rPr lang="en-US" sz="3000" kern="1200">
                <a:solidFill>
                  <a:srgbClr val="FFFFFF"/>
                </a:solidFill>
                <a:latin typeface="+mj-lt"/>
                <a:ea typeface="+mj-ea"/>
                <a:cs typeface="+mj-cs"/>
              </a:rPr>
            </a:br>
            <a:endParaRPr lang="en-US" sz="3000" kern="120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24F2CA81-103E-4496-86B9-D1F88A6E2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5" y="2509911"/>
            <a:ext cx="7106911" cy="3997637"/>
          </a:xfrm>
          <a:prstGeom prst="rect">
            <a:avLst/>
          </a:prstGeom>
        </p:spPr>
      </p:pic>
    </p:spTree>
    <p:extLst>
      <p:ext uri="{BB962C8B-B14F-4D97-AF65-F5344CB8AC3E}">
        <p14:creationId xmlns:p14="http://schemas.microsoft.com/office/powerpoint/2010/main" val="84364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5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C9FE89-9829-4A09-965A-34612292CC00}"/>
              </a:ext>
            </a:extLst>
          </p:cNvPr>
          <p:cNvSpPr>
            <a:spLocks noGrp="1"/>
          </p:cNvSpPr>
          <p:nvPr>
            <p:ph type="title"/>
          </p:nvPr>
        </p:nvSpPr>
        <p:spPr>
          <a:xfrm>
            <a:off x="524256" y="4767072"/>
            <a:ext cx="6594189" cy="1625210"/>
          </a:xfrm>
        </p:spPr>
        <p:txBody>
          <a:bodyPr>
            <a:normAutofit/>
          </a:bodyPr>
          <a:lstStyle/>
          <a:p>
            <a:pPr algn="r"/>
            <a:r>
              <a:rPr lang="en-IN" sz="4400" dirty="0">
                <a:solidFill>
                  <a:srgbClr val="FFFFFF"/>
                </a:solidFill>
              </a:rPr>
              <a:t>WHAT IS E-COMMERCE :</a:t>
            </a:r>
          </a:p>
        </p:txBody>
      </p:sp>
      <p:pic>
        <p:nvPicPr>
          <p:cNvPr id="5" name="Picture 4" descr="A picture containing table, refrigerator&#10;&#10;Description automatically generated">
            <a:extLst>
              <a:ext uri="{FF2B5EF4-FFF2-40B4-BE49-F238E27FC236}">
                <a16:creationId xmlns:a16="http://schemas.microsoft.com/office/drawing/2014/main" id="{065AA834-4474-440D-89BC-09398BCA6184}"/>
              </a:ext>
            </a:extLst>
          </p:cNvPr>
          <p:cNvPicPr>
            <a:picLocks noChangeAspect="1"/>
          </p:cNvPicPr>
          <p:nvPr/>
        </p:nvPicPr>
        <p:blipFill rotWithShape="1">
          <a:blip r:embed="rId2">
            <a:extLst>
              <a:ext uri="{28A0092B-C50C-407E-A947-70E740481C1C}">
                <a14:useLocalDpi xmlns:a14="http://schemas.microsoft.com/office/drawing/2010/main" val="0"/>
              </a:ext>
            </a:extLst>
          </a:blip>
          <a:srcRect t="13662" r="1" b="5516"/>
          <a:stretch/>
        </p:blipFill>
        <p:spPr>
          <a:xfrm>
            <a:off x="327547" y="321733"/>
            <a:ext cx="7058306" cy="4107392"/>
          </a:xfrm>
          <a:prstGeom prst="rect">
            <a:avLst/>
          </a:prstGeom>
        </p:spPr>
      </p:pic>
      <p:sp>
        <p:nvSpPr>
          <p:cNvPr id="22"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13960C-4A0E-4DC8-A484-B226B1A7CA48}"/>
              </a:ext>
            </a:extLst>
          </p:cNvPr>
          <p:cNvSpPr>
            <a:spLocks noGrp="1"/>
          </p:cNvSpPr>
          <p:nvPr>
            <p:ph idx="1"/>
          </p:nvPr>
        </p:nvSpPr>
        <p:spPr>
          <a:xfrm>
            <a:off x="8029319" y="917725"/>
            <a:ext cx="3424739" cy="4852362"/>
          </a:xfrm>
        </p:spPr>
        <p:txBody>
          <a:bodyPr anchor="ctr">
            <a:normAutofit/>
          </a:bodyPr>
          <a:lstStyle/>
          <a:p>
            <a:r>
              <a:rPr lang="en-IN" sz="2000" dirty="0">
                <a:solidFill>
                  <a:srgbClr val="FFFFFF"/>
                </a:solidFill>
              </a:rPr>
              <a:t> It is commonly known as electronic marketing. </a:t>
            </a:r>
          </a:p>
          <a:p>
            <a:r>
              <a:rPr lang="en-IN" sz="2000" dirty="0">
                <a:solidFill>
                  <a:srgbClr val="FFFFFF"/>
                </a:solidFill>
              </a:rPr>
              <a:t>It consist of buying and selling goods and services over an electronic system such as the internet.</a:t>
            </a:r>
          </a:p>
          <a:p>
            <a:r>
              <a:rPr lang="en-IN" sz="2000" dirty="0">
                <a:solidFill>
                  <a:srgbClr val="FFFFFF"/>
                </a:solidFill>
              </a:rPr>
              <a:t> E-commerce is the purchasing , selling &amp; exchanging goods and services over computer network or internet through which transactions or terms of sale are performed electronically.</a:t>
            </a:r>
          </a:p>
          <a:p>
            <a:endParaRPr lang="en-IN" sz="2000" dirty="0">
              <a:solidFill>
                <a:srgbClr val="FFFFFF"/>
              </a:solidFill>
            </a:endParaRPr>
          </a:p>
        </p:txBody>
      </p:sp>
    </p:spTree>
    <p:extLst>
      <p:ext uri="{BB962C8B-B14F-4D97-AF65-F5344CB8AC3E}">
        <p14:creationId xmlns:p14="http://schemas.microsoft.com/office/powerpoint/2010/main" val="26780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7094-FA9E-4FD3-B184-008ABEA1D1E4}"/>
              </a:ext>
            </a:extLst>
          </p:cNvPr>
          <p:cNvSpPr>
            <a:spLocks noGrp="1"/>
          </p:cNvSpPr>
          <p:nvPr>
            <p:ph type="title"/>
          </p:nvPr>
        </p:nvSpPr>
        <p:spPr>
          <a:xfrm>
            <a:off x="762001" y="803325"/>
            <a:ext cx="5314536" cy="1325563"/>
          </a:xfrm>
        </p:spPr>
        <p:txBody>
          <a:bodyPr>
            <a:normAutofit/>
          </a:bodyPr>
          <a:lstStyle/>
          <a:p>
            <a:r>
              <a:rPr lang="en-IN" sz="4400"/>
              <a:t>ADVANTAGES</a:t>
            </a:r>
          </a:p>
        </p:txBody>
      </p:sp>
      <p:sp>
        <p:nvSpPr>
          <p:cNvPr id="16" name="Content Placeholder 2">
            <a:extLst>
              <a:ext uri="{FF2B5EF4-FFF2-40B4-BE49-F238E27FC236}">
                <a16:creationId xmlns:a16="http://schemas.microsoft.com/office/drawing/2014/main" id="{1344A3A8-B93D-40A6-AA71-834ECAFE6452}"/>
              </a:ext>
            </a:extLst>
          </p:cNvPr>
          <p:cNvSpPr>
            <a:spLocks noGrp="1"/>
          </p:cNvSpPr>
          <p:nvPr>
            <p:ph idx="1"/>
          </p:nvPr>
        </p:nvSpPr>
        <p:spPr>
          <a:xfrm>
            <a:off x="762000" y="2279018"/>
            <a:ext cx="5314543" cy="3375920"/>
          </a:xfrm>
        </p:spPr>
        <p:txBody>
          <a:bodyPr anchor="t">
            <a:normAutofit/>
          </a:bodyPr>
          <a:lstStyle/>
          <a:p>
            <a:r>
              <a:rPr lang="en-IN" sz="1800"/>
              <a:t> Faster buying/selling procedure, as well as easy to find products.</a:t>
            </a:r>
          </a:p>
          <a:p>
            <a:r>
              <a:rPr lang="en-IN" sz="1800"/>
              <a:t>Buying/selling 24/7.</a:t>
            </a:r>
          </a:p>
          <a:p>
            <a:r>
              <a:rPr lang="en-IN" sz="1800"/>
              <a:t> More reach to customers, there is no theoretical geographic limitations. </a:t>
            </a:r>
          </a:p>
          <a:p>
            <a:r>
              <a:rPr lang="en-IN" sz="1800"/>
              <a:t>Low operational costs and better quality of services.</a:t>
            </a:r>
          </a:p>
          <a:p>
            <a:r>
              <a:rPr lang="en-IN" sz="1800"/>
              <a:t> No need of physical company set-ups.</a:t>
            </a:r>
          </a:p>
          <a:p>
            <a:r>
              <a:rPr lang="en-IN" sz="1800"/>
              <a:t> Easy to start and manage a business.</a:t>
            </a:r>
          </a:p>
          <a:p>
            <a:r>
              <a:rPr lang="en-IN" sz="1800"/>
              <a:t> Customers can easily select products from different providers without moving around physically. </a:t>
            </a:r>
          </a:p>
        </p:txBody>
      </p:sp>
      <p:sp>
        <p:nvSpPr>
          <p:cNvPr id="30" name="Freeform: Shape 2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RM Customer Insights App">
            <a:extLst>
              <a:ext uri="{FF2B5EF4-FFF2-40B4-BE49-F238E27FC236}">
                <a16:creationId xmlns:a16="http://schemas.microsoft.com/office/drawing/2014/main" id="{9131307E-FBFF-449B-8804-425B7C927C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26551893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F7824AF-3EB2-4251-8290-C3155F6B5E49}"/>
              </a:ext>
            </a:extLst>
          </p:cNvPr>
          <p:cNvSpPr>
            <a:spLocks noGrp="1"/>
          </p:cNvSpPr>
          <p:nvPr>
            <p:ph type="title"/>
          </p:nvPr>
        </p:nvSpPr>
        <p:spPr>
          <a:xfrm>
            <a:off x="640079" y="2053641"/>
            <a:ext cx="3669161" cy="2760098"/>
          </a:xfrm>
        </p:spPr>
        <p:txBody>
          <a:bodyPr>
            <a:normAutofit/>
          </a:bodyPr>
          <a:lstStyle/>
          <a:p>
            <a:r>
              <a:rPr lang="en-IN" sz="4400">
                <a:solidFill>
                  <a:srgbClr val="FFFFFF"/>
                </a:solidFill>
              </a:rPr>
              <a:t>CONCLUSION</a:t>
            </a:r>
          </a:p>
        </p:txBody>
      </p:sp>
      <p:sp>
        <p:nvSpPr>
          <p:cNvPr id="3" name="Content Placeholder 2">
            <a:extLst>
              <a:ext uri="{FF2B5EF4-FFF2-40B4-BE49-F238E27FC236}">
                <a16:creationId xmlns:a16="http://schemas.microsoft.com/office/drawing/2014/main" id="{A10DDB4C-C38C-4753-B44B-30B2D561E43E}"/>
              </a:ext>
            </a:extLst>
          </p:cNvPr>
          <p:cNvSpPr>
            <a:spLocks noGrp="1"/>
          </p:cNvSpPr>
          <p:nvPr>
            <p:ph idx="1"/>
          </p:nvPr>
        </p:nvSpPr>
        <p:spPr>
          <a:xfrm>
            <a:off x="6090574" y="801866"/>
            <a:ext cx="5306084" cy="5230634"/>
          </a:xfrm>
        </p:spPr>
        <p:txBody>
          <a:bodyPr anchor="ctr">
            <a:normAutofit/>
          </a:bodyPr>
          <a:lstStyle/>
          <a:p>
            <a:r>
              <a:rPr lang="en-IN" sz="2400">
                <a:solidFill>
                  <a:srgbClr val="000000"/>
                </a:solidFill>
              </a:rPr>
              <a:t>The Internet has become a major resource in modern business, thus electronic shopping has gained significance not only from the entrepreneur’s but also from the customer’s point of view. For the entrepreneur, electronic shopping generates new business opportunities and for the customer, it makes comparative shopping possible. </a:t>
            </a:r>
          </a:p>
          <a:p>
            <a:endParaRPr lang="en-IN" sz="2400">
              <a:solidFill>
                <a:srgbClr val="000000"/>
              </a:solidFill>
            </a:endParaRPr>
          </a:p>
        </p:txBody>
      </p:sp>
    </p:spTree>
    <p:extLst>
      <p:ext uri="{BB962C8B-B14F-4D97-AF65-F5344CB8AC3E}">
        <p14:creationId xmlns:p14="http://schemas.microsoft.com/office/powerpoint/2010/main" val="391230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06C-D8B4-4D89-80FF-BA6BF1C70903}"/>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CEBF9F3-A57F-45BA-9CBC-91304FA96AA4}"/>
              </a:ext>
            </a:extLst>
          </p:cNvPr>
          <p:cNvSpPr>
            <a:spLocks noGrp="1"/>
          </p:cNvSpPr>
          <p:nvPr>
            <p:ph idx="1"/>
          </p:nvPr>
        </p:nvSpPr>
        <p:spPr/>
        <p:txBody>
          <a:bodyPr/>
          <a:lstStyle/>
          <a:p>
            <a:pPr marL="514350" indent="-514350">
              <a:buFont typeface="+mj-lt"/>
              <a:buAutoNum type="arabicPeriod"/>
            </a:pPr>
            <a:r>
              <a:rPr lang="en-IN" dirty="0">
                <a:hlinkClick r:id="rId3"/>
              </a:rPr>
              <a:t>http://www.w3schools.com</a:t>
            </a:r>
            <a:endParaRPr lang="en-IN" dirty="0"/>
          </a:p>
          <a:p>
            <a:pPr marL="514350" indent="-514350">
              <a:buFont typeface="+mj-lt"/>
              <a:buAutoNum type="arabicPeriod"/>
            </a:pPr>
            <a:r>
              <a:rPr lang="en-IN" dirty="0">
                <a:hlinkClick r:id="rId4"/>
              </a:rPr>
              <a:t>http://www.php.net</a:t>
            </a:r>
            <a:endParaRPr lang="en-IN" dirty="0"/>
          </a:p>
          <a:p>
            <a:pPr marL="514350" indent="-514350">
              <a:buFont typeface="+mj-lt"/>
              <a:buAutoNum type="arabicPeriod"/>
            </a:pPr>
            <a:r>
              <a:rPr lang="en-IN" dirty="0">
                <a:solidFill>
                  <a:schemeClr val="accent5">
                    <a:lumMod val="75000"/>
                  </a:schemeClr>
                </a:solidFill>
                <a:hlinkClick r:id="rId5">
                  <a:extLst>
                    <a:ext uri="{A12FA001-AC4F-418D-AE19-62706E023703}">
                      <ahyp:hlinkClr xmlns:ahyp="http://schemas.microsoft.com/office/drawing/2018/hyperlinkcolor" val="tx"/>
                    </a:ext>
                  </a:extLst>
                </a:hlinkClick>
              </a:rPr>
              <a:t>https://youtu.be/C1phgYAzIfg</a:t>
            </a:r>
            <a:endParaRPr lang="en-IN" dirty="0">
              <a:solidFill>
                <a:schemeClr val="accent5">
                  <a:lumMod val="75000"/>
                </a:schemeClr>
              </a:solidFill>
            </a:endParaRPr>
          </a:p>
          <a:p>
            <a:pPr marL="514350" indent="-514350">
              <a:buFont typeface="+mj-lt"/>
              <a:buAutoNum type="arabicPeriod"/>
            </a:pPr>
            <a:endParaRPr lang="en-IN" dirty="0"/>
          </a:p>
          <a:p>
            <a:endParaRPr lang="en-IN" dirty="0"/>
          </a:p>
        </p:txBody>
      </p:sp>
    </p:spTree>
    <p:extLst>
      <p:ext uri="{BB962C8B-B14F-4D97-AF65-F5344CB8AC3E}">
        <p14:creationId xmlns:p14="http://schemas.microsoft.com/office/powerpoint/2010/main" val="11206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E45EE-41D3-4DCF-9F5D-6206AF1CB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325"/>
            <a:ext cx="12302836" cy="7122841"/>
          </a:xfrm>
          <a:prstGeom prst="rect">
            <a:avLst/>
          </a:prstGeom>
        </p:spPr>
      </p:pic>
    </p:spTree>
    <p:extLst>
      <p:ext uri="{BB962C8B-B14F-4D97-AF65-F5344CB8AC3E}">
        <p14:creationId xmlns:p14="http://schemas.microsoft.com/office/powerpoint/2010/main" val="215431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A0AE-530D-4487-8454-8A30789B2CBD}"/>
              </a:ext>
            </a:extLst>
          </p:cNvPr>
          <p:cNvSpPr>
            <a:spLocks noGrp="1"/>
          </p:cNvSpPr>
          <p:nvPr>
            <p:ph type="title"/>
          </p:nvPr>
        </p:nvSpPr>
        <p:spPr>
          <a:xfrm>
            <a:off x="838200" y="365125"/>
            <a:ext cx="10515600" cy="1325563"/>
          </a:xfrm>
        </p:spPr>
        <p:txBody>
          <a:bodyPr>
            <a:normAutofit/>
          </a:bodyPr>
          <a:lstStyle/>
          <a:p>
            <a:r>
              <a:rPr lang="en-US" dirty="0"/>
              <a:t>W</a:t>
            </a:r>
            <a:r>
              <a:rPr lang="en-IN" dirty="0"/>
              <a:t>ORKING PRINCIPLE….</a:t>
            </a:r>
            <a:endParaRPr lang="en-IN" sz="4400" dirty="0"/>
          </a:p>
        </p:txBody>
      </p:sp>
      <p:graphicFrame>
        <p:nvGraphicFramePr>
          <p:cNvPr id="5" name="Content Placeholder 2">
            <a:extLst>
              <a:ext uri="{FF2B5EF4-FFF2-40B4-BE49-F238E27FC236}">
                <a16:creationId xmlns:a16="http://schemas.microsoft.com/office/drawing/2014/main" id="{17A63639-ABC8-46B1-9776-21811D3B8967}"/>
              </a:ext>
            </a:extLst>
          </p:cNvPr>
          <p:cNvGraphicFramePr>
            <a:graphicFrameLocks noGrp="1"/>
          </p:cNvGraphicFramePr>
          <p:nvPr>
            <p:ph idx="1"/>
            <p:extLst>
              <p:ext uri="{D42A27DB-BD31-4B8C-83A1-F6EECF244321}">
                <p14:modId xmlns:p14="http://schemas.microsoft.com/office/powerpoint/2010/main" val="345140521"/>
              </p:ext>
            </p:extLst>
          </p:nvPr>
        </p:nvGraphicFramePr>
        <p:xfrm>
          <a:off x="838200" y="1825625"/>
          <a:ext cx="10602191" cy="449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254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E878-2C27-4842-A930-36B781516083}"/>
              </a:ext>
            </a:extLst>
          </p:cNvPr>
          <p:cNvSpPr>
            <a:spLocks noGrp="1"/>
          </p:cNvSpPr>
          <p:nvPr>
            <p:ph type="title"/>
          </p:nvPr>
        </p:nvSpPr>
        <p:spPr>
          <a:xfrm>
            <a:off x="838200" y="365125"/>
            <a:ext cx="10515600" cy="1325563"/>
          </a:xfrm>
        </p:spPr>
        <p:txBody>
          <a:bodyPr>
            <a:normAutofit/>
          </a:bodyPr>
          <a:lstStyle/>
          <a:p>
            <a:r>
              <a:rPr lang="en-US" dirty="0"/>
              <a:t>W</a:t>
            </a:r>
            <a:r>
              <a:rPr lang="en-IN" dirty="0"/>
              <a:t>ORKING PRINCIPLE….</a:t>
            </a:r>
            <a:endParaRPr lang="en-IN" sz="4400" dirty="0"/>
          </a:p>
        </p:txBody>
      </p:sp>
      <p:graphicFrame>
        <p:nvGraphicFramePr>
          <p:cNvPr id="5" name="Content Placeholder 2">
            <a:extLst>
              <a:ext uri="{FF2B5EF4-FFF2-40B4-BE49-F238E27FC236}">
                <a16:creationId xmlns:a16="http://schemas.microsoft.com/office/drawing/2014/main" id="{1033100F-83A5-4D9C-9FD7-21B3C83DB423}"/>
              </a:ext>
            </a:extLst>
          </p:cNvPr>
          <p:cNvGraphicFramePr>
            <a:graphicFrameLocks noGrp="1"/>
          </p:cNvGraphicFramePr>
          <p:nvPr>
            <p:ph idx="1"/>
            <p:extLst>
              <p:ext uri="{D42A27DB-BD31-4B8C-83A1-F6EECF244321}">
                <p14:modId xmlns:p14="http://schemas.microsoft.com/office/powerpoint/2010/main" val="36313668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81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4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iece of paper&#10;&#10;Description automatically generated">
            <a:extLst>
              <a:ext uri="{FF2B5EF4-FFF2-40B4-BE49-F238E27FC236}">
                <a16:creationId xmlns:a16="http://schemas.microsoft.com/office/drawing/2014/main" id="{9EC86EC7-2C58-4341-9F92-5D38E1F5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1" y="643467"/>
            <a:ext cx="9904117" cy="5571066"/>
          </a:xfrm>
          <a:prstGeom prst="rect">
            <a:avLst/>
          </a:prstGeom>
        </p:spPr>
      </p:pic>
    </p:spTree>
    <p:extLst>
      <p:ext uri="{BB962C8B-B14F-4D97-AF65-F5344CB8AC3E}">
        <p14:creationId xmlns:p14="http://schemas.microsoft.com/office/powerpoint/2010/main" val="68019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8772E-C679-4C71-BB0B-F564A022239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USE CASE DIAGRAM</a:t>
            </a:r>
          </a:p>
        </p:txBody>
      </p:sp>
      <p:pic>
        <p:nvPicPr>
          <p:cNvPr id="5" name="Content Placeholder 4">
            <a:extLst>
              <a:ext uri="{FF2B5EF4-FFF2-40B4-BE49-F238E27FC236}">
                <a16:creationId xmlns:a16="http://schemas.microsoft.com/office/drawing/2014/main" id="{E2754E83-17EB-4D1E-B087-C51AB793B4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4381" y="135082"/>
            <a:ext cx="7615164" cy="6722918"/>
          </a:xfrm>
          <a:prstGeom prst="rect">
            <a:avLst/>
          </a:prstGeom>
        </p:spPr>
      </p:pic>
    </p:spTree>
    <p:extLst>
      <p:ext uri="{BB962C8B-B14F-4D97-AF65-F5344CB8AC3E}">
        <p14:creationId xmlns:p14="http://schemas.microsoft.com/office/powerpoint/2010/main" val="143406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74533-2147-460A-9870-A6E0F476331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400" kern="1200">
                <a:solidFill>
                  <a:srgbClr val="FFFFFF"/>
                </a:solidFill>
                <a:latin typeface="+mj-lt"/>
                <a:ea typeface="+mj-ea"/>
                <a:cs typeface="+mj-cs"/>
              </a:rPr>
              <a:t>RELATIONSHIP DIAGRAM</a:t>
            </a:r>
          </a:p>
        </p:txBody>
      </p:sp>
      <p:cxnSp>
        <p:nvCxnSpPr>
          <p:cNvPr id="15"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remote, man, video, computer&#10;&#10;Description automatically generated">
            <a:extLst>
              <a:ext uri="{FF2B5EF4-FFF2-40B4-BE49-F238E27FC236}">
                <a16:creationId xmlns:a16="http://schemas.microsoft.com/office/drawing/2014/main" id="{2F4AEF44-B0D4-4A60-A30B-443405625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1853" y="492573"/>
            <a:ext cx="5057483" cy="5880796"/>
          </a:xfrm>
          <a:prstGeom prst="rect">
            <a:avLst/>
          </a:prstGeom>
        </p:spPr>
      </p:pic>
    </p:spTree>
    <p:extLst>
      <p:ext uri="{BB962C8B-B14F-4D97-AF65-F5344CB8AC3E}">
        <p14:creationId xmlns:p14="http://schemas.microsoft.com/office/powerpoint/2010/main" val="57284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831C-484A-4725-82EC-916664137552}"/>
              </a:ext>
            </a:extLst>
          </p:cNvPr>
          <p:cNvSpPr>
            <a:spLocks noGrp="1"/>
          </p:cNvSpPr>
          <p:nvPr>
            <p:ph type="title"/>
          </p:nvPr>
        </p:nvSpPr>
        <p:spPr>
          <a:xfrm>
            <a:off x="762001" y="803325"/>
            <a:ext cx="5314536" cy="1325563"/>
          </a:xfrm>
        </p:spPr>
        <p:txBody>
          <a:bodyPr>
            <a:normAutofit/>
          </a:bodyPr>
          <a:lstStyle/>
          <a:p>
            <a:r>
              <a:rPr lang="en-IN" sz="4400"/>
              <a:t>FEATURES…..</a:t>
            </a:r>
          </a:p>
        </p:txBody>
      </p:sp>
      <p:sp>
        <p:nvSpPr>
          <p:cNvPr id="3" name="Content Placeholder 2">
            <a:extLst>
              <a:ext uri="{FF2B5EF4-FFF2-40B4-BE49-F238E27FC236}">
                <a16:creationId xmlns:a16="http://schemas.microsoft.com/office/drawing/2014/main" id="{D165867B-3724-4420-9E36-202EEED46F78}"/>
              </a:ext>
            </a:extLst>
          </p:cNvPr>
          <p:cNvSpPr>
            <a:spLocks noGrp="1"/>
          </p:cNvSpPr>
          <p:nvPr>
            <p:ph idx="1"/>
          </p:nvPr>
        </p:nvSpPr>
        <p:spPr>
          <a:xfrm>
            <a:off x="762000" y="2279018"/>
            <a:ext cx="5314543" cy="3375920"/>
          </a:xfrm>
        </p:spPr>
        <p:txBody>
          <a:bodyPr anchor="t">
            <a:normAutofit/>
          </a:bodyPr>
          <a:lstStyle/>
          <a:p>
            <a:r>
              <a:rPr lang="en-IN" sz="1800" dirty="0"/>
              <a:t>Any member can register and view available products. </a:t>
            </a:r>
          </a:p>
          <a:p>
            <a:r>
              <a:rPr lang="en-IN" sz="1800" dirty="0"/>
              <a:t>Only registered member can purchase multiple products regardless of quantity. </a:t>
            </a:r>
          </a:p>
          <a:p>
            <a:r>
              <a:rPr lang="en-IN" sz="1800" dirty="0"/>
              <a:t>There are three roles available: </a:t>
            </a:r>
          </a:p>
          <a:p>
            <a:pPr marL="514350" indent="-514350">
              <a:buFont typeface="+mj-lt"/>
              <a:buAutoNum type="arabicPeriod"/>
            </a:pPr>
            <a:r>
              <a:rPr lang="en-IN" sz="1800" dirty="0"/>
              <a:t> Visitor </a:t>
            </a:r>
          </a:p>
          <a:p>
            <a:pPr marL="514350" indent="-514350">
              <a:buFont typeface="+mj-lt"/>
              <a:buAutoNum type="arabicPeriod"/>
            </a:pPr>
            <a:r>
              <a:rPr lang="en-IN" sz="1800" dirty="0"/>
              <a:t> User </a:t>
            </a:r>
          </a:p>
          <a:p>
            <a:pPr marL="514350" indent="-514350">
              <a:buFont typeface="+mj-lt"/>
              <a:buAutoNum type="arabicPeriod"/>
            </a:pPr>
            <a:r>
              <a:rPr lang="en-IN" sz="1800" dirty="0"/>
              <a:t>Admin.</a:t>
            </a:r>
          </a:p>
        </p:txBody>
      </p:sp>
      <p:sp>
        <p:nvSpPr>
          <p:cNvPr id="21" name="Freeform: Shape 2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6" descr="Id Badge">
            <a:extLst>
              <a:ext uri="{FF2B5EF4-FFF2-40B4-BE49-F238E27FC236}">
                <a16:creationId xmlns:a16="http://schemas.microsoft.com/office/drawing/2014/main" id="{AAB04A6B-FD4E-413A-AF05-C4903D45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964502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6FAB-3011-418A-BF1C-98EA0B39B800}"/>
              </a:ext>
            </a:extLst>
          </p:cNvPr>
          <p:cNvSpPr>
            <a:spLocks noGrp="1"/>
          </p:cNvSpPr>
          <p:nvPr>
            <p:ph type="title"/>
          </p:nvPr>
        </p:nvSpPr>
        <p:spPr>
          <a:xfrm>
            <a:off x="838200" y="365125"/>
            <a:ext cx="10515600" cy="1325563"/>
          </a:xfrm>
        </p:spPr>
        <p:txBody>
          <a:bodyPr>
            <a:normAutofit/>
          </a:bodyPr>
          <a:lstStyle/>
          <a:p>
            <a:r>
              <a:rPr lang="en-IN" sz="4400"/>
              <a:t>ADMIN MODULE </a:t>
            </a:r>
          </a:p>
        </p:txBody>
      </p:sp>
      <p:graphicFrame>
        <p:nvGraphicFramePr>
          <p:cNvPr id="5" name="Content Placeholder 2">
            <a:extLst>
              <a:ext uri="{FF2B5EF4-FFF2-40B4-BE49-F238E27FC236}">
                <a16:creationId xmlns:a16="http://schemas.microsoft.com/office/drawing/2014/main" id="{0CC6B4FC-B45D-4D56-98DB-817A57F1CCC5}"/>
              </a:ext>
            </a:extLst>
          </p:cNvPr>
          <p:cNvGraphicFramePr>
            <a:graphicFrameLocks noGrp="1"/>
          </p:cNvGraphicFramePr>
          <p:nvPr>
            <p:ph idx="1"/>
            <p:extLst>
              <p:ext uri="{D42A27DB-BD31-4B8C-83A1-F6EECF244321}">
                <p14:modId xmlns:p14="http://schemas.microsoft.com/office/powerpoint/2010/main" val="576520007"/>
              </p:ext>
            </p:extLst>
          </p:nvPr>
        </p:nvGraphicFramePr>
        <p:xfrm>
          <a:off x="838200" y="1825625"/>
          <a:ext cx="1069389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25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2453</TotalTime>
  <Words>607</Words>
  <Application>Microsoft Office PowerPoint</Application>
  <PresentationFormat>Widescreen</PresentationFormat>
  <Paragraphs>77</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Calibri</vt:lpstr>
      <vt:lpstr>Calibri Light</vt:lpstr>
      <vt:lpstr>Constantia</vt:lpstr>
      <vt:lpstr>Office Theme</vt:lpstr>
      <vt:lpstr>CLICK   TO CHART</vt:lpstr>
      <vt:lpstr>WHAT IS E-COMMERCE :</vt:lpstr>
      <vt:lpstr>WORKING PRINCIPLE….</vt:lpstr>
      <vt:lpstr>WORKING PRINCIPLE….</vt:lpstr>
      <vt:lpstr>PowerPoint Presentation</vt:lpstr>
      <vt:lpstr>USE CASE DIAGRAM</vt:lpstr>
      <vt:lpstr>RELATIONSHIP DIAGRAM</vt:lpstr>
      <vt:lpstr>FEATURES…..</vt:lpstr>
      <vt:lpstr>ADMIN MODULE </vt:lpstr>
      <vt:lpstr>USER MODULE </vt:lpstr>
      <vt:lpstr>DATA MANAGEMENT </vt:lpstr>
      <vt:lpstr>TOOLS AND LANGUAGES USED…..</vt:lpstr>
      <vt:lpstr>WEB PAGE DETAILS.....</vt:lpstr>
      <vt:lpstr>Admin Registration And Login </vt:lpstr>
      <vt:lpstr>Customer Registration  </vt:lpstr>
      <vt:lpstr> Login Page  </vt:lpstr>
      <vt:lpstr>Product Category Display Page </vt:lpstr>
      <vt:lpstr>Product Selection Screen </vt:lpstr>
      <vt:lpstr>View Cart Screen </vt:lpstr>
      <vt:lpstr>ADVANTAGES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E-COMMERCE :</dc:title>
  <dc:creator>subani shaik</dc:creator>
  <cp:lastModifiedBy>Naushin Azi</cp:lastModifiedBy>
  <cp:revision>27</cp:revision>
  <dcterms:created xsi:type="dcterms:W3CDTF">2019-11-01T18:58:10Z</dcterms:created>
  <dcterms:modified xsi:type="dcterms:W3CDTF">2019-11-27T14:40:46Z</dcterms:modified>
</cp:coreProperties>
</file>